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5.jpg" ContentType="image/jpg"/>
  <Override PartName="/ppt/media/image38.jpg" ContentType="image/jpg"/>
  <Override PartName="/ppt/media/image40.jpg" ContentType="image/jpg"/>
  <Override PartName="/ppt/media/image41.jpg" ContentType="image/jpg"/>
  <Override PartName="/ppt/media/image42.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40"/>
  </p:notesMasterIdLst>
  <p:sldIdLst>
    <p:sldId id="382" r:id="rId5"/>
    <p:sldId id="1469" r:id="rId6"/>
    <p:sldId id="283" r:id="rId7"/>
    <p:sldId id="1472" r:id="rId8"/>
    <p:sldId id="1488" r:id="rId9"/>
    <p:sldId id="1489" r:id="rId10"/>
    <p:sldId id="1497" r:id="rId11"/>
    <p:sldId id="259" r:id="rId12"/>
    <p:sldId id="261" r:id="rId13"/>
    <p:sldId id="260" r:id="rId14"/>
    <p:sldId id="262" r:id="rId15"/>
    <p:sldId id="263" r:id="rId16"/>
    <p:sldId id="264" r:id="rId17"/>
    <p:sldId id="265" r:id="rId18"/>
    <p:sldId id="266" r:id="rId19"/>
    <p:sldId id="267" r:id="rId20"/>
    <p:sldId id="268" r:id="rId21"/>
    <p:sldId id="269" r:id="rId22"/>
    <p:sldId id="1490" r:id="rId23"/>
    <p:sldId id="1491" r:id="rId24"/>
    <p:sldId id="1492" r:id="rId25"/>
    <p:sldId id="1493" r:id="rId26"/>
    <p:sldId id="1495" r:id="rId27"/>
    <p:sldId id="1494" r:id="rId28"/>
    <p:sldId id="270" r:id="rId29"/>
    <p:sldId id="271" r:id="rId30"/>
    <p:sldId id="1474" r:id="rId31"/>
    <p:sldId id="1475" r:id="rId32"/>
    <p:sldId id="1470" r:id="rId33"/>
    <p:sldId id="1476" r:id="rId34"/>
    <p:sldId id="1477" r:id="rId35"/>
    <p:sldId id="1478" r:id="rId36"/>
    <p:sldId id="1479" r:id="rId37"/>
    <p:sldId id="1483" r:id="rId38"/>
    <p:sldId id="301" r:id="rId39"/>
  </p:sldIdLst>
  <p:sldSz cx="9144000" cy="5143500" type="screen16x9"/>
  <p:notesSz cx="6858000" cy="9144000"/>
  <p:embeddedFontLst>
    <p:embeddedFont>
      <p:font typeface="Candara" panose="020E0502030303020204" pitchFamily="34" charset="0"/>
      <p:regular r:id="rId41"/>
      <p:bold r:id="rId42"/>
      <p:italic r:id="rId43"/>
      <p:boldItalic r:id="rId44"/>
    </p:embeddedFont>
    <p:embeddedFont>
      <p:font typeface="Raleway" pitchFamily="2" charset="0"/>
      <p:regular r:id="rId45"/>
      <p:bold r:id="rId46"/>
      <p:italic r:id="rId47"/>
      <p:boldItalic r:id="rId48"/>
    </p:embeddedFont>
    <p:embeddedFont>
      <p:font typeface="Raleway SemiBold" pitchFamily="2"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53246-EC52-4A88-8B4D-FA340E0F6BCF}" v="95" dt="2024-12-04T15:42:41.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87"/>
  </p:normalViewPr>
  <p:slideViewPr>
    <p:cSldViewPr snapToGrid="0">
      <p:cViewPr varScale="1">
        <p:scale>
          <a:sx n="138" d="100"/>
          <a:sy n="138" d="100"/>
        </p:scale>
        <p:origin x="600" y="1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249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7" name="Google Shape;24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4" name="Google Shape;2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1" name="Google Shape;26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8" name="Google Shape;26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5" name="Google Shape;275;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8" name="Google Shape;288;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1bbbb2d8c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1bbbb2d8c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bbbb2d8c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bbbb2d8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bbbb2d8c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bbbb2d8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42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bbbb2d8c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bbbb2d8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980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For those that don't know me or the National Center for Mobility Management, I just wanted to briefly touch on the purpose of NCMM, its 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and how Mobility Management is helping to create connections within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NCMM, founded in 2013, is a national technical assistance center funded through a cooperative agreement with the Federal Transit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and operated through a consortium of three national organizations, which include, the American Public Transportation Association, the Community Transportation Association of American, and Easterseals.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The primary mission of NCMM is to promote customer centered mobility strategies that advance good health, economic vitality, self-sufficiency, and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The center works to promote cross-sector partnerships, and assists in supporting innovative and integrated transportation services by building capacity in communities and improving transportation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This includes: Planning and implementing grants, customized technical assistance, training for mobility management professionals,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facilitating collaboration among transportation and non-transportation organizations, and providing expertise on a number of various subjects related to mobility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75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bbbb2d8c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bbbb2d8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59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bbbb2d8c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bbbb2d8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598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bbbb2d8c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bbbb2d8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2578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bbbb2d8c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bbbb2d8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3211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5" name="Google Shape;32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2" name="Google Shape;332;p1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8233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While I support FTA and HUD regions 4 and 7. </a:t>
            </a:r>
            <a:r>
              <a:rPr kumimoji="0" lang="en-US" sz="1200" b="1" i="0" u="none" strike="noStrike" kern="1200" cap="none" spc="0" normalizeH="0" baseline="0" noProof="0" dirty="0">
                <a:ln>
                  <a:noFill/>
                </a:ln>
                <a:solidFill>
                  <a:srgbClr val="000000"/>
                </a:solidFill>
                <a:effectLst/>
                <a:uLnTx/>
                <a:uFillTx/>
                <a:latin typeface="default-font"/>
                <a:ea typeface="+mn-ea"/>
                <a:cs typeface="+mn-cs"/>
              </a:rPr>
              <a:t>I encourage you to reach out to us anytime- as we are both</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here to provide h</a:t>
            </a:r>
            <a:r>
              <a:rPr kumimoji="0" lang="en-US" sz="1200" b="1" i="0" u="none" strike="noStrike" kern="1200" cap="none" spc="0" normalizeH="0" baseline="0" noProof="0" dirty="0">
                <a:ln>
                  <a:noFill/>
                </a:ln>
                <a:solidFill>
                  <a:srgbClr val="000000"/>
                </a:solidFill>
                <a:effectLst/>
                <a:uLnTx/>
                <a:uFillTx/>
                <a:latin typeface="default-font"/>
                <a:ea typeface="+mn-ea"/>
                <a:cs typeface="+mn-cs"/>
              </a:rPr>
              <a:t>elp with researching answers to your questions, facilitate community meetings, deliver trainings that inform your work, and provide other types of customized technical assistance.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default-fo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default-font"/>
                <a:ea typeface="+mn-ea"/>
                <a:cs typeface="+mn-cs"/>
              </a:rPr>
              <a:t>So please contact me anytime at edixon@easterseals.com.</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244121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9" name="Google Shape;2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41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9" name="Google Shape;2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57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9" name="Google Shape;2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041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1bbbb2d8c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1bbbb2d8c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9" name="Google Shape;2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1" name="Google Shape;2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00_WELCOME-INTRO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Oval 17"/>
          <p:cNvSpPr>
            <a:spLocks noChangeAspect="1"/>
          </p:cNvSpPr>
          <p:nvPr userDrawn="1"/>
        </p:nvSpPr>
        <p:spPr>
          <a:xfrm>
            <a:off x="-2168195" y="-2141455"/>
            <a:ext cx="6481120" cy="648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a:spLocks noChangeAspect="1"/>
          </p:cNvSpPr>
          <p:nvPr userDrawn="1"/>
        </p:nvSpPr>
        <p:spPr>
          <a:xfrm>
            <a:off x="-2168195" y="-2141455"/>
            <a:ext cx="6481120" cy="648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 name="Text Placeholder 7">
            <a:extLst>
              <a:ext uri="{FF2B5EF4-FFF2-40B4-BE49-F238E27FC236}">
                <a16:creationId xmlns:a16="http://schemas.microsoft.com/office/drawing/2014/main" id="{A4C7DDC1-9BDB-44A5-9B79-185E46C9201C}"/>
              </a:ext>
            </a:extLst>
          </p:cNvPr>
          <p:cNvSpPr>
            <a:spLocks noGrp="1"/>
          </p:cNvSpPr>
          <p:nvPr>
            <p:ph type="body" sz="quarter" idx="13" hasCustomPrompt="1"/>
          </p:nvPr>
        </p:nvSpPr>
        <p:spPr>
          <a:xfrm>
            <a:off x="2236199" y="871391"/>
            <a:ext cx="6663690" cy="727832"/>
          </a:xfrm>
        </p:spPr>
        <p:txBody>
          <a:bodyPr anchor="ctr"/>
          <a:lstStyle>
            <a:lvl1pPr marL="173831" indent="-173831" algn="l">
              <a:spcBef>
                <a:spcPts val="0"/>
              </a:spcBef>
              <a:buNone/>
              <a:defRPr sz="2700" b="0" baseline="0">
                <a:solidFill>
                  <a:schemeClr val="accent2"/>
                </a:solidFill>
              </a:defRPr>
            </a:lvl1pPr>
            <a:lvl2pPr marL="82154" indent="0" algn="ctr">
              <a:spcBef>
                <a:spcPts val="0"/>
              </a:spcBef>
              <a:buNone/>
              <a:defRPr sz="4050" b="1">
                <a:solidFill>
                  <a:schemeClr val="accent2"/>
                </a:solidFill>
                <a:latin typeface="+mn-lt"/>
              </a:defRPr>
            </a:lvl2pPr>
          </a:lstStyle>
          <a:p>
            <a:pPr lvl="0"/>
            <a:r>
              <a:rPr lang="en-GB" dirty="0">
                <a:solidFill>
                  <a:schemeClr val="bg2"/>
                </a:solidFill>
              </a:rPr>
              <a:t>Welcome to this presentation on:</a:t>
            </a:r>
            <a:endParaRPr lang="en-US" dirty="0"/>
          </a:p>
        </p:txBody>
      </p:sp>
      <p:sp>
        <p:nvSpPr>
          <p:cNvPr id="6" name="Text Placeholder 9">
            <a:extLst>
              <a:ext uri="{FF2B5EF4-FFF2-40B4-BE49-F238E27FC236}">
                <a16:creationId xmlns:a16="http://schemas.microsoft.com/office/drawing/2014/main" id="{8A3DFE50-9E9B-49B4-9614-BAFA44C112A4}"/>
              </a:ext>
            </a:extLst>
          </p:cNvPr>
          <p:cNvSpPr>
            <a:spLocks noGrp="1"/>
          </p:cNvSpPr>
          <p:nvPr>
            <p:ph type="body" sz="quarter" idx="24" hasCustomPrompt="1"/>
          </p:nvPr>
        </p:nvSpPr>
        <p:spPr>
          <a:xfrm>
            <a:off x="2236199" y="1744836"/>
            <a:ext cx="6663690" cy="1667569"/>
          </a:xfrm>
        </p:spPr>
        <p:txBody>
          <a:bodyPr/>
          <a:lstStyle>
            <a:lvl1pPr algn="l">
              <a:buNone/>
              <a:defRPr sz="2700" b="0">
                <a:solidFill>
                  <a:schemeClr val="tx2"/>
                </a:solidFill>
                <a:latin typeface="+mn-lt"/>
              </a:defRPr>
            </a:lvl1pPr>
          </a:lstStyle>
          <a:p>
            <a:pPr lvl="0"/>
            <a:r>
              <a:rPr lang="en-US" dirty="0"/>
              <a:t>Click to add presentation name</a:t>
            </a:r>
          </a:p>
        </p:txBody>
      </p:sp>
    </p:spTree>
    <p:extLst>
      <p:ext uri="{BB962C8B-B14F-4D97-AF65-F5344CB8AC3E}">
        <p14:creationId xmlns:p14="http://schemas.microsoft.com/office/powerpoint/2010/main" val="4823512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amp; TEXT-WHIT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810766" y="4849036"/>
            <a:ext cx="323569" cy="273844"/>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17" name="Text Placeholder 9">
            <a:extLst>
              <a:ext uri="{FF2B5EF4-FFF2-40B4-BE49-F238E27FC236}">
                <a16:creationId xmlns:a16="http://schemas.microsoft.com/office/drawing/2014/main" id="{AF425ACB-22A9-4914-B7F6-DF59603556F1}"/>
              </a:ext>
            </a:extLst>
          </p:cNvPr>
          <p:cNvSpPr>
            <a:spLocks noGrp="1"/>
          </p:cNvSpPr>
          <p:nvPr>
            <p:ph type="body" sz="quarter" idx="24" hasCustomPrompt="1"/>
          </p:nvPr>
        </p:nvSpPr>
        <p:spPr>
          <a:xfrm>
            <a:off x="228600" y="1137627"/>
            <a:ext cx="6902603" cy="2868448"/>
          </a:xfrm>
        </p:spPr>
        <p:txBody>
          <a:bodyPr/>
          <a:lstStyle>
            <a:lvl1pPr algn="l">
              <a:buNone/>
              <a:defRPr sz="1800" b="0">
                <a:solidFill>
                  <a:schemeClr val="accent1"/>
                </a:solidFill>
                <a:latin typeface="+mn-lt"/>
              </a:defRPr>
            </a:lvl1pPr>
          </a:lstStyle>
          <a:p>
            <a:pPr lvl="0"/>
            <a:r>
              <a:rPr lang="en-US" dirty="0"/>
              <a:t>Click to add text</a:t>
            </a:r>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ext Placeholder 9">
            <a:extLst>
              <a:ext uri="{FF2B5EF4-FFF2-40B4-BE49-F238E27FC236}">
                <a16:creationId xmlns:a16="http://schemas.microsoft.com/office/drawing/2014/main" id="{DDED8819-142E-42FD-92CA-17441BBE1AD7}"/>
              </a:ext>
            </a:extLst>
          </p:cNvPr>
          <p:cNvSpPr>
            <a:spLocks noGrp="1"/>
          </p:cNvSpPr>
          <p:nvPr>
            <p:ph type="body" sz="quarter" idx="16" hasCustomPrompt="1"/>
          </p:nvPr>
        </p:nvSpPr>
        <p:spPr>
          <a:xfrm>
            <a:off x="228600" y="314326"/>
            <a:ext cx="6830122" cy="689285"/>
          </a:xfrm>
        </p:spPr>
        <p:txBody>
          <a:bodyPr/>
          <a:lstStyle>
            <a:lvl1pPr algn="l">
              <a:buNone/>
              <a:defRPr b="1">
                <a:solidFill>
                  <a:schemeClr val="accent1"/>
                </a:solidFill>
              </a:defRPr>
            </a:lvl1pPr>
          </a:lstStyle>
          <a:p>
            <a:pPr lvl="0"/>
            <a:r>
              <a:rPr lang="en-US" dirty="0"/>
              <a:t>Click to add title</a:t>
            </a:r>
          </a:p>
        </p:txBody>
      </p:sp>
      <p:pic>
        <p:nvPicPr>
          <p:cNvPr id="7" name="Picture 6">
            <a:extLst>
              <a:ext uri="{FF2B5EF4-FFF2-40B4-BE49-F238E27FC236}">
                <a16:creationId xmlns:a16="http://schemas.microsoft.com/office/drawing/2014/main" id="{AD93EBF1-2D10-47E0-BC22-7FAA499D53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3256979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amp; TEXT-PURPL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910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Slide Number Placeholder 5"/>
          <p:cNvSpPr>
            <a:spLocks noGrp="1"/>
          </p:cNvSpPr>
          <p:nvPr>
            <p:ph type="sldNum" sz="quarter" idx="12"/>
          </p:nvPr>
        </p:nvSpPr>
        <p:spPr>
          <a:xfrm>
            <a:off x="8810766" y="4849036"/>
            <a:ext cx="323569" cy="273844"/>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17" name="Text Placeholder 9">
            <a:extLst>
              <a:ext uri="{FF2B5EF4-FFF2-40B4-BE49-F238E27FC236}">
                <a16:creationId xmlns:a16="http://schemas.microsoft.com/office/drawing/2014/main" id="{AF425ACB-22A9-4914-B7F6-DF59603556F1}"/>
              </a:ext>
            </a:extLst>
          </p:cNvPr>
          <p:cNvSpPr>
            <a:spLocks noGrp="1"/>
          </p:cNvSpPr>
          <p:nvPr>
            <p:ph type="body" sz="quarter" idx="24" hasCustomPrompt="1"/>
          </p:nvPr>
        </p:nvSpPr>
        <p:spPr>
          <a:xfrm>
            <a:off x="228600" y="1137631"/>
            <a:ext cx="6902603" cy="2868448"/>
          </a:xfrm>
        </p:spPr>
        <p:txBody>
          <a:bodyPr/>
          <a:lstStyle>
            <a:lvl1pPr algn="l">
              <a:buNone/>
              <a:defRPr sz="1800" b="0">
                <a:solidFill>
                  <a:schemeClr val="bg2"/>
                </a:solidFill>
                <a:latin typeface="+mn-lt"/>
              </a:defRPr>
            </a:lvl1pPr>
          </a:lstStyle>
          <a:p>
            <a:pPr lvl="0"/>
            <a:r>
              <a:rPr lang="en-US" dirty="0"/>
              <a:t>Click to add text</a:t>
            </a:r>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ext Placeholder 9">
            <a:extLst>
              <a:ext uri="{FF2B5EF4-FFF2-40B4-BE49-F238E27FC236}">
                <a16:creationId xmlns:a16="http://schemas.microsoft.com/office/drawing/2014/main" id="{DDED8819-142E-42FD-92CA-17441BBE1AD7}"/>
              </a:ext>
            </a:extLst>
          </p:cNvPr>
          <p:cNvSpPr>
            <a:spLocks noGrp="1"/>
          </p:cNvSpPr>
          <p:nvPr>
            <p:ph type="body" sz="quarter" idx="16" hasCustomPrompt="1"/>
          </p:nvPr>
        </p:nvSpPr>
        <p:spPr>
          <a:xfrm>
            <a:off x="228600" y="314326"/>
            <a:ext cx="6830122" cy="689285"/>
          </a:xfrm>
        </p:spPr>
        <p:txBody>
          <a:bodyPr/>
          <a:lstStyle>
            <a:lvl1pPr algn="l">
              <a:buNone/>
              <a:defRPr b="1">
                <a:solidFill>
                  <a:schemeClr val="bg2"/>
                </a:solidFill>
              </a:defRPr>
            </a:lvl1pPr>
          </a:lstStyle>
          <a:p>
            <a:pPr lvl="0"/>
            <a:r>
              <a:rPr lang="en-US" dirty="0"/>
              <a:t>Click to add title</a:t>
            </a:r>
          </a:p>
        </p:txBody>
      </p:sp>
      <p:pic>
        <p:nvPicPr>
          <p:cNvPr id="8" name="Picture 7">
            <a:extLst>
              <a:ext uri="{FF2B5EF4-FFF2-40B4-BE49-F238E27FC236}">
                <a16:creationId xmlns:a16="http://schemas.microsoft.com/office/drawing/2014/main" id="{7D7BEA1A-CEE4-4B44-A38B-5710A74AE6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2332525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TEXT &amp; IMAGE-WHITE">
    <p:spTree>
      <p:nvGrpSpPr>
        <p:cNvPr id="1" name=""/>
        <p:cNvGrpSpPr/>
        <p:nvPr/>
      </p:nvGrpSpPr>
      <p:grpSpPr>
        <a:xfrm>
          <a:off x="0" y="0"/>
          <a:ext cx="0" cy="0"/>
          <a:chOff x="0" y="0"/>
          <a:chExt cx="0" cy="0"/>
        </a:xfrm>
      </p:grpSpPr>
      <p:sp>
        <p:nvSpPr>
          <p:cNvPr id="4" name="Rectangle 3"/>
          <p:cNvSpPr/>
          <p:nvPr userDrawn="1"/>
        </p:nvSpPr>
        <p:spPr>
          <a:xfrm>
            <a:off x="0" y="0"/>
            <a:ext cx="9144000" cy="91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Slide Number Placeholder 5"/>
          <p:cNvSpPr>
            <a:spLocks noGrp="1"/>
          </p:cNvSpPr>
          <p:nvPr>
            <p:ph type="sldNum" sz="quarter" idx="12"/>
          </p:nvPr>
        </p:nvSpPr>
        <p:spPr>
          <a:xfrm>
            <a:off x="8810766" y="4849036"/>
            <a:ext cx="323569" cy="273844"/>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Content Placeholder 2">
            <a:extLst>
              <a:ext uri="{FF2B5EF4-FFF2-40B4-BE49-F238E27FC236}">
                <a16:creationId xmlns:a16="http://schemas.microsoft.com/office/drawing/2014/main" id="{BE391285-E4C1-47D7-9DCD-13DF332F5F5D}"/>
              </a:ext>
            </a:extLst>
          </p:cNvPr>
          <p:cNvSpPr>
            <a:spLocks noGrp="1"/>
          </p:cNvSpPr>
          <p:nvPr>
            <p:ph sz="half" idx="1" hasCustomPrompt="1"/>
          </p:nvPr>
        </p:nvSpPr>
        <p:spPr>
          <a:xfrm>
            <a:off x="228600" y="1159033"/>
            <a:ext cx="4036742" cy="3263504"/>
          </a:xfrm>
        </p:spPr>
        <p:txBody>
          <a:bodyPr/>
          <a:lstStyle>
            <a:lvl1pPr>
              <a:buNone/>
              <a:defRPr sz="1800">
                <a:solidFill>
                  <a:schemeClr val="tx1"/>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US" dirty="0"/>
              <a:t>Click to add text or object</a:t>
            </a:r>
          </a:p>
        </p:txBody>
      </p:sp>
      <p:sp>
        <p:nvSpPr>
          <p:cNvPr id="9" name="Content Placeholder 3">
            <a:extLst>
              <a:ext uri="{FF2B5EF4-FFF2-40B4-BE49-F238E27FC236}">
                <a16:creationId xmlns:a16="http://schemas.microsoft.com/office/drawing/2014/main" id="{86318B0A-217D-4CB5-92C7-4F6EAB8DB791}"/>
              </a:ext>
            </a:extLst>
          </p:cNvPr>
          <p:cNvSpPr>
            <a:spLocks noGrp="1"/>
          </p:cNvSpPr>
          <p:nvPr>
            <p:ph sz="half" idx="2" hasCustomPrompt="1"/>
          </p:nvPr>
        </p:nvSpPr>
        <p:spPr>
          <a:xfrm>
            <a:off x="4485577" y="1159033"/>
            <a:ext cx="4036742" cy="3263504"/>
          </a:xfrm>
        </p:spPr>
        <p:txBody>
          <a:bodyPr/>
          <a:lstStyle>
            <a:lvl1pPr>
              <a:buNone/>
              <a:defRPr sz="1800">
                <a:solidFill>
                  <a:schemeClr val="tx1"/>
                </a:solidFill>
              </a:defRPr>
            </a:lvl1pPr>
            <a:lvl2pPr>
              <a:defRPr>
                <a:solidFill>
                  <a:schemeClr val="bg2"/>
                </a:solidFill>
              </a:defRPr>
            </a:lvl2pPr>
            <a:lvl3pPr>
              <a:defRPr>
                <a:solidFill>
                  <a:schemeClr val="bg2"/>
                </a:solidFill>
              </a:defRPr>
            </a:lvl3pPr>
            <a:lvl4pPr>
              <a:buNone/>
              <a:defRPr/>
            </a:lvl4pPr>
          </a:lstStyle>
          <a:p>
            <a:pPr lvl="0"/>
            <a:r>
              <a:rPr lang="en-US" dirty="0"/>
              <a:t>Click to add text or object</a:t>
            </a:r>
          </a:p>
        </p:txBody>
      </p:sp>
      <p:sp>
        <p:nvSpPr>
          <p:cNvPr id="10" name="Text Placeholder 9">
            <a:extLst>
              <a:ext uri="{FF2B5EF4-FFF2-40B4-BE49-F238E27FC236}">
                <a16:creationId xmlns:a16="http://schemas.microsoft.com/office/drawing/2014/main" id="{DBF90537-B526-4E7C-9530-7E78BDD60BC9}"/>
              </a:ext>
            </a:extLst>
          </p:cNvPr>
          <p:cNvSpPr>
            <a:spLocks noGrp="1"/>
          </p:cNvSpPr>
          <p:nvPr>
            <p:ph type="body" sz="quarter" idx="16" hasCustomPrompt="1"/>
          </p:nvPr>
        </p:nvSpPr>
        <p:spPr>
          <a:xfrm>
            <a:off x="228600" y="314326"/>
            <a:ext cx="6830122" cy="689285"/>
          </a:xfrm>
        </p:spPr>
        <p:txBody>
          <a:bodyPr/>
          <a:lstStyle>
            <a:lvl1pPr algn="l">
              <a:buNone/>
              <a:defRPr b="1">
                <a:solidFill>
                  <a:schemeClr val="accent1"/>
                </a:solidFill>
              </a:defRPr>
            </a:lvl1pPr>
          </a:lstStyle>
          <a:p>
            <a:pPr lvl="0"/>
            <a:r>
              <a:rPr lang="en-US" dirty="0"/>
              <a:t>Click to add title</a:t>
            </a:r>
          </a:p>
        </p:txBody>
      </p:sp>
      <p:pic>
        <p:nvPicPr>
          <p:cNvPr id="11" name="Picture 10">
            <a:extLst>
              <a:ext uri="{FF2B5EF4-FFF2-40B4-BE49-F238E27FC236}">
                <a16:creationId xmlns:a16="http://schemas.microsoft.com/office/drawing/2014/main" id="{396C808C-BDA3-4B8E-951C-6066A72057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155277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TEXT &amp; IMAGE-PURPL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910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Slide Number Placeholder 5"/>
          <p:cNvSpPr>
            <a:spLocks noGrp="1"/>
          </p:cNvSpPr>
          <p:nvPr>
            <p:ph type="sldNum" sz="quarter" idx="12"/>
          </p:nvPr>
        </p:nvSpPr>
        <p:spPr>
          <a:xfrm>
            <a:off x="8810766" y="4849036"/>
            <a:ext cx="323569" cy="273844"/>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ext Placeholder 9">
            <a:extLst>
              <a:ext uri="{FF2B5EF4-FFF2-40B4-BE49-F238E27FC236}">
                <a16:creationId xmlns:a16="http://schemas.microsoft.com/office/drawing/2014/main" id="{DDED8819-142E-42FD-92CA-17441BBE1AD7}"/>
              </a:ext>
            </a:extLst>
          </p:cNvPr>
          <p:cNvSpPr>
            <a:spLocks noGrp="1"/>
          </p:cNvSpPr>
          <p:nvPr>
            <p:ph type="body" sz="quarter" idx="16" hasCustomPrompt="1"/>
          </p:nvPr>
        </p:nvSpPr>
        <p:spPr>
          <a:xfrm>
            <a:off x="228600" y="314326"/>
            <a:ext cx="6830122" cy="689285"/>
          </a:xfrm>
        </p:spPr>
        <p:txBody>
          <a:bodyPr/>
          <a:lstStyle>
            <a:lvl1pPr algn="l">
              <a:buNone/>
              <a:defRPr b="1">
                <a:solidFill>
                  <a:schemeClr val="bg2"/>
                </a:solidFill>
              </a:defRPr>
            </a:lvl1pPr>
          </a:lstStyle>
          <a:p>
            <a:pPr lvl="0"/>
            <a:r>
              <a:rPr lang="en-US" dirty="0"/>
              <a:t>Click to add title</a:t>
            </a:r>
          </a:p>
        </p:txBody>
      </p:sp>
      <p:sp>
        <p:nvSpPr>
          <p:cNvPr id="8" name="Content Placeholder 2">
            <a:extLst>
              <a:ext uri="{FF2B5EF4-FFF2-40B4-BE49-F238E27FC236}">
                <a16:creationId xmlns:a16="http://schemas.microsoft.com/office/drawing/2014/main" id="{BE391285-E4C1-47D7-9DCD-13DF332F5F5D}"/>
              </a:ext>
            </a:extLst>
          </p:cNvPr>
          <p:cNvSpPr>
            <a:spLocks noGrp="1"/>
          </p:cNvSpPr>
          <p:nvPr>
            <p:ph sz="half" idx="1" hasCustomPrompt="1"/>
          </p:nvPr>
        </p:nvSpPr>
        <p:spPr>
          <a:xfrm>
            <a:off x="228600" y="1159033"/>
            <a:ext cx="4036742" cy="3263504"/>
          </a:xfrm>
        </p:spPr>
        <p:txBody>
          <a:bodyPr/>
          <a:lstStyle>
            <a:lvl1pPr>
              <a:buNone/>
              <a:defRPr sz="1800">
                <a:solidFill>
                  <a:schemeClr val="bg2"/>
                </a:solidFill>
              </a:defRPr>
            </a:lvl1pPr>
            <a:lvl2pPr>
              <a:defRPr sz="1500">
                <a:solidFill>
                  <a:schemeClr val="bg2"/>
                </a:solidFill>
              </a:defRPr>
            </a:lvl2pPr>
            <a:lvl3pPr>
              <a:defRPr sz="1500">
                <a:solidFill>
                  <a:schemeClr val="bg2"/>
                </a:solidFill>
              </a:defRPr>
            </a:lvl3pPr>
            <a:lvl4pPr>
              <a:defRPr sz="1500">
                <a:solidFill>
                  <a:schemeClr val="bg2"/>
                </a:solidFill>
              </a:defRPr>
            </a:lvl4pPr>
            <a:lvl5pPr>
              <a:defRPr sz="1500">
                <a:solidFill>
                  <a:schemeClr val="bg2"/>
                </a:solidFill>
              </a:defRPr>
            </a:lvl5pPr>
          </a:lstStyle>
          <a:p>
            <a:pPr lvl="0"/>
            <a:r>
              <a:rPr lang="en-US" dirty="0"/>
              <a:t>Click to add text or object</a:t>
            </a:r>
          </a:p>
        </p:txBody>
      </p:sp>
      <p:sp>
        <p:nvSpPr>
          <p:cNvPr id="9" name="Content Placeholder 3">
            <a:extLst>
              <a:ext uri="{FF2B5EF4-FFF2-40B4-BE49-F238E27FC236}">
                <a16:creationId xmlns:a16="http://schemas.microsoft.com/office/drawing/2014/main" id="{86318B0A-217D-4CB5-92C7-4F6EAB8DB791}"/>
              </a:ext>
            </a:extLst>
          </p:cNvPr>
          <p:cNvSpPr>
            <a:spLocks noGrp="1"/>
          </p:cNvSpPr>
          <p:nvPr>
            <p:ph sz="half" idx="2" hasCustomPrompt="1"/>
          </p:nvPr>
        </p:nvSpPr>
        <p:spPr>
          <a:xfrm>
            <a:off x="4485577" y="1159033"/>
            <a:ext cx="4036742" cy="3263504"/>
          </a:xfrm>
        </p:spPr>
        <p:txBody>
          <a:bodyPr/>
          <a:lstStyle>
            <a:lvl1pPr>
              <a:buNone/>
              <a:defRPr sz="1800">
                <a:solidFill>
                  <a:schemeClr val="bg2"/>
                </a:solidFill>
              </a:defRPr>
            </a:lvl1pPr>
            <a:lvl2pPr>
              <a:defRPr>
                <a:solidFill>
                  <a:schemeClr val="bg2"/>
                </a:solidFill>
              </a:defRPr>
            </a:lvl2pPr>
            <a:lvl3pPr>
              <a:defRPr>
                <a:solidFill>
                  <a:schemeClr val="bg2"/>
                </a:solidFill>
              </a:defRPr>
            </a:lvl3pPr>
            <a:lvl4pPr>
              <a:buNone/>
              <a:defRPr/>
            </a:lvl4pPr>
          </a:lstStyle>
          <a:p>
            <a:pPr lvl="0"/>
            <a:r>
              <a:rPr lang="en-US" dirty="0"/>
              <a:t>Click to add text or object</a:t>
            </a:r>
          </a:p>
        </p:txBody>
      </p:sp>
      <p:pic>
        <p:nvPicPr>
          <p:cNvPr id="10" name="Picture 9">
            <a:extLst>
              <a:ext uri="{FF2B5EF4-FFF2-40B4-BE49-F238E27FC236}">
                <a16:creationId xmlns:a16="http://schemas.microsoft.com/office/drawing/2014/main" id="{A2670575-DE78-410A-88F5-979617C6F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4270039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OUT WITH 3 TEXT ROWS-WHITE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28600" y="1135309"/>
            <a:ext cx="3677115" cy="590931"/>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1800" b="0"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Click to add short introduction…</a:t>
            </a:r>
            <a:br>
              <a:rPr lang="en-US" dirty="0"/>
            </a:br>
            <a:endParaRPr lang="en-US" dirty="0"/>
          </a:p>
        </p:txBody>
      </p:sp>
      <p:sp>
        <p:nvSpPr>
          <p:cNvPr id="9" name="Text Placeholder 8"/>
          <p:cNvSpPr>
            <a:spLocks noGrp="1"/>
          </p:cNvSpPr>
          <p:nvPr>
            <p:ph type="body" sz="quarter" idx="11" hasCustomPrompt="1"/>
          </p:nvPr>
        </p:nvSpPr>
        <p:spPr>
          <a:xfrm>
            <a:off x="4190071" y="1092125"/>
            <a:ext cx="4635752" cy="1153843"/>
          </a:xfrm>
        </p:spPr>
        <p:txBody>
          <a:bodyPr/>
          <a:lstStyle>
            <a:lvl1pPr marL="0" indent="0" algn="l">
              <a:buNone/>
              <a:defRPr sz="1200">
                <a:latin typeface="+mn-lt"/>
              </a:defRPr>
            </a:lvl1pPr>
            <a:lvl2pPr marL="0" indent="0" algn="l">
              <a:buNone/>
              <a:defRPr sz="1200">
                <a:latin typeface="+mn-lt"/>
              </a:defRPr>
            </a:lvl2pPr>
            <a:lvl3pPr marL="0" indent="0" algn="l">
              <a:buNone/>
              <a:defRPr sz="1200">
                <a:latin typeface="+mn-lt"/>
              </a:defRPr>
            </a:lvl3pPr>
            <a:lvl4pPr marL="0" indent="0" algn="l">
              <a:buNone/>
              <a:defRPr sz="1200">
                <a:latin typeface="+mn-lt"/>
              </a:defRPr>
            </a:lvl4pPr>
            <a:lvl5pPr marL="0" indent="0" algn="l">
              <a:buNone/>
              <a:defRPr sz="1200">
                <a:latin typeface="+mn-lt"/>
              </a:defRPr>
            </a:lvl5pPr>
          </a:lstStyle>
          <a:p>
            <a:pPr lvl="0"/>
            <a:r>
              <a:rPr lang="en-US" dirty="0"/>
              <a:t>Click to add text</a:t>
            </a:r>
          </a:p>
        </p:txBody>
      </p:sp>
      <p:sp>
        <p:nvSpPr>
          <p:cNvPr id="5" name="Slide Number Placeholder 5"/>
          <p:cNvSpPr>
            <a:spLocks noGrp="1"/>
          </p:cNvSpPr>
          <p:nvPr>
            <p:ph type="sldNum" sz="quarter" idx="4"/>
          </p:nvPr>
        </p:nvSpPr>
        <p:spPr>
          <a:xfrm>
            <a:off x="8812950" y="4863703"/>
            <a:ext cx="319200" cy="273844"/>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dirty="0"/>
          </a:p>
        </p:txBody>
      </p:sp>
      <p:sp>
        <p:nvSpPr>
          <p:cNvPr id="12" name="Text Placeholder 8"/>
          <p:cNvSpPr>
            <a:spLocks noGrp="1"/>
          </p:cNvSpPr>
          <p:nvPr>
            <p:ph type="body" sz="quarter" idx="12" hasCustomPrompt="1"/>
          </p:nvPr>
        </p:nvSpPr>
        <p:spPr>
          <a:xfrm>
            <a:off x="4190071" y="2365897"/>
            <a:ext cx="4635752" cy="1279292"/>
          </a:xfrm>
        </p:spPr>
        <p:txBody>
          <a:bodyPr/>
          <a:lstStyle>
            <a:lvl1pPr marL="0" indent="0" algn="l">
              <a:buNone/>
              <a:defRPr sz="1200">
                <a:latin typeface="+mn-lt"/>
              </a:defRPr>
            </a:lvl1pPr>
            <a:lvl2pPr marL="0" indent="0" algn="l">
              <a:buNone/>
              <a:defRPr sz="1200">
                <a:latin typeface="+mn-lt"/>
              </a:defRPr>
            </a:lvl2pPr>
            <a:lvl3pPr marL="0" indent="0" algn="l">
              <a:buNone/>
              <a:defRPr sz="1200">
                <a:latin typeface="+mn-lt"/>
              </a:defRPr>
            </a:lvl3pPr>
            <a:lvl4pPr marL="0" indent="0" algn="l">
              <a:buNone/>
              <a:defRPr sz="1200">
                <a:latin typeface="+mn-lt"/>
              </a:defRPr>
            </a:lvl4pPr>
            <a:lvl5pPr marL="0" indent="0" algn="l">
              <a:buNone/>
              <a:defRPr sz="1200">
                <a:latin typeface="+mn-lt"/>
              </a:defRPr>
            </a:lvl5pPr>
          </a:lstStyle>
          <a:p>
            <a:pPr lvl="0"/>
            <a:r>
              <a:rPr lang="en-US" dirty="0"/>
              <a:t>Click to add text</a:t>
            </a:r>
          </a:p>
        </p:txBody>
      </p:sp>
      <p:sp>
        <p:nvSpPr>
          <p:cNvPr id="13" name="Text Placeholder 8"/>
          <p:cNvSpPr>
            <a:spLocks noGrp="1"/>
          </p:cNvSpPr>
          <p:nvPr>
            <p:ph type="body" sz="quarter" idx="13" hasCustomPrompt="1"/>
          </p:nvPr>
        </p:nvSpPr>
        <p:spPr>
          <a:xfrm>
            <a:off x="4190071" y="3773485"/>
            <a:ext cx="4635752" cy="1279292"/>
          </a:xfrm>
        </p:spPr>
        <p:txBody>
          <a:bodyPr/>
          <a:lstStyle>
            <a:lvl1pPr marL="0" indent="0" algn="l">
              <a:buNone/>
              <a:defRPr sz="1200">
                <a:latin typeface="+mn-lt"/>
              </a:defRPr>
            </a:lvl1pPr>
            <a:lvl2pPr marL="0" indent="0" algn="l">
              <a:buNone/>
              <a:defRPr sz="1200">
                <a:latin typeface="+mn-lt"/>
              </a:defRPr>
            </a:lvl2pPr>
            <a:lvl3pPr marL="0" indent="0" algn="l">
              <a:buNone/>
              <a:defRPr sz="1200">
                <a:latin typeface="+mn-lt"/>
              </a:defRPr>
            </a:lvl3pPr>
            <a:lvl4pPr marL="0" indent="0" algn="l">
              <a:buNone/>
              <a:defRPr sz="1200">
                <a:latin typeface="+mn-lt"/>
              </a:defRPr>
            </a:lvl4pPr>
            <a:lvl5pPr marL="0" indent="0" algn="l">
              <a:buNone/>
              <a:defRPr sz="1200">
                <a:latin typeface="+mn-lt"/>
              </a:defRPr>
            </a:lvl5pPr>
          </a:lstStyle>
          <a:p>
            <a:pPr lvl="0"/>
            <a:r>
              <a:rPr lang="en-US" dirty="0"/>
              <a:t>Click to add text</a:t>
            </a:r>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Text Placeholder 9">
            <a:extLst>
              <a:ext uri="{FF2B5EF4-FFF2-40B4-BE49-F238E27FC236}">
                <a16:creationId xmlns:a16="http://schemas.microsoft.com/office/drawing/2014/main" id="{8494DE34-7C96-4128-99DB-9C79F12F5902}"/>
              </a:ext>
            </a:extLst>
          </p:cNvPr>
          <p:cNvSpPr>
            <a:spLocks noGrp="1"/>
          </p:cNvSpPr>
          <p:nvPr>
            <p:ph type="body" sz="quarter" idx="16" hasCustomPrompt="1"/>
          </p:nvPr>
        </p:nvSpPr>
        <p:spPr>
          <a:xfrm>
            <a:off x="228600" y="314326"/>
            <a:ext cx="6871939" cy="505290"/>
          </a:xfrm>
        </p:spPr>
        <p:txBody>
          <a:bodyPr/>
          <a:lstStyle>
            <a:lvl1pPr algn="l">
              <a:buNone/>
              <a:defRPr b="1">
                <a:solidFill>
                  <a:schemeClr val="accent1"/>
                </a:solidFill>
              </a:defRPr>
            </a:lvl1pPr>
          </a:lstStyle>
          <a:p>
            <a:pPr lvl="0"/>
            <a:r>
              <a:rPr lang="en-US" dirty="0"/>
              <a:t>Click to add title</a:t>
            </a:r>
          </a:p>
        </p:txBody>
      </p:sp>
      <p:pic>
        <p:nvPicPr>
          <p:cNvPr id="10" name="Picture 9">
            <a:extLst>
              <a:ext uri="{FF2B5EF4-FFF2-40B4-BE49-F238E27FC236}">
                <a16:creationId xmlns:a16="http://schemas.microsoft.com/office/drawing/2014/main" id="{0CB09042-0158-4F70-9344-BBE4AAC46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3120106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ALLOUT WITH 3 TEXT ROWS-PURPLE">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28600" y="1135309"/>
            <a:ext cx="3677115" cy="341632"/>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1800" b="0"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Click to add short introduction…</a:t>
            </a:r>
          </a:p>
        </p:txBody>
      </p:sp>
      <p:sp>
        <p:nvSpPr>
          <p:cNvPr id="9" name="Text Placeholder 8"/>
          <p:cNvSpPr>
            <a:spLocks noGrp="1"/>
          </p:cNvSpPr>
          <p:nvPr>
            <p:ph type="body" sz="quarter" idx="11" hasCustomPrompt="1"/>
          </p:nvPr>
        </p:nvSpPr>
        <p:spPr>
          <a:xfrm>
            <a:off x="4190071" y="1092125"/>
            <a:ext cx="4635752" cy="1153843"/>
          </a:xfrm>
        </p:spPr>
        <p:txBody>
          <a:bodyPr/>
          <a:lstStyle>
            <a:lvl1pPr marL="0" indent="0" algn="l">
              <a:buNone/>
              <a:defRPr sz="1200">
                <a:solidFill>
                  <a:schemeClr val="bg1"/>
                </a:solidFill>
                <a:latin typeface="+mn-lt"/>
              </a:defRPr>
            </a:lvl1pPr>
            <a:lvl2pPr marL="0" indent="0" algn="l">
              <a:buNone/>
              <a:defRPr sz="1200">
                <a:solidFill>
                  <a:schemeClr val="bg1"/>
                </a:solidFill>
                <a:latin typeface="+mn-lt"/>
              </a:defRPr>
            </a:lvl2pPr>
            <a:lvl3pPr marL="0" indent="0" algn="l">
              <a:buNone/>
              <a:defRPr sz="1200">
                <a:solidFill>
                  <a:schemeClr val="bg1"/>
                </a:solidFill>
                <a:latin typeface="+mn-lt"/>
              </a:defRPr>
            </a:lvl3pPr>
            <a:lvl4pPr marL="0" indent="0" algn="l">
              <a:buNone/>
              <a:defRPr sz="1200">
                <a:solidFill>
                  <a:schemeClr val="bg1"/>
                </a:solidFill>
                <a:latin typeface="+mn-lt"/>
              </a:defRPr>
            </a:lvl4pPr>
            <a:lvl5pPr marL="0" indent="0" algn="l">
              <a:buNone/>
              <a:defRPr sz="1200">
                <a:solidFill>
                  <a:schemeClr val="bg1"/>
                </a:solidFill>
                <a:latin typeface="+mn-lt"/>
              </a:defRPr>
            </a:lvl5pPr>
          </a:lstStyle>
          <a:p>
            <a:pPr lvl="0"/>
            <a:r>
              <a:rPr lang="en-US" dirty="0"/>
              <a:t>Click to add text</a:t>
            </a:r>
          </a:p>
        </p:txBody>
      </p:sp>
      <p:sp>
        <p:nvSpPr>
          <p:cNvPr id="5" name="Slide Number Placeholder 5"/>
          <p:cNvSpPr>
            <a:spLocks noGrp="1"/>
          </p:cNvSpPr>
          <p:nvPr>
            <p:ph type="sldNum" sz="quarter" idx="4"/>
          </p:nvPr>
        </p:nvSpPr>
        <p:spPr>
          <a:xfrm>
            <a:off x="8812950" y="4863703"/>
            <a:ext cx="319200" cy="273844"/>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dirty="0"/>
          </a:p>
        </p:txBody>
      </p:sp>
      <p:sp>
        <p:nvSpPr>
          <p:cNvPr id="12" name="Text Placeholder 8"/>
          <p:cNvSpPr>
            <a:spLocks noGrp="1"/>
          </p:cNvSpPr>
          <p:nvPr>
            <p:ph type="body" sz="quarter" idx="12" hasCustomPrompt="1"/>
          </p:nvPr>
        </p:nvSpPr>
        <p:spPr>
          <a:xfrm>
            <a:off x="4190071" y="2365897"/>
            <a:ext cx="4635752" cy="1279292"/>
          </a:xfrm>
        </p:spPr>
        <p:txBody>
          <a:bodyPr/>
          <a:lstStyle>
            <a:lvl1pPr marL="0" indent="0" algn="l">
              <a:buNone/>
              <a:defRPr sz="1200">
                <a:solidFill>
                  <a:schemeClr val="bg1"/>
                </a:solidFill>
                <a:latin typeface="+mn-lt"/>
              </a:defRPr>
            </a:lvl1pPr>
            <a:lvl2pPr marL="0" indent="0" algn="l">
              <a:buNone/>
              <a:defRPr sz="1200">
                <a:solidFill>
                  <a:schemeClr val="bg1"/>
                </a:solidFill>
                <a:latin typeface="+mn-lt"/>
              </a:defRPr>
            </a:lvl2pPr>
            <a:lvl3pPr marL="0" indent="0" algn="l">
              <a:buNone/>
              <a:defRPr sz="1200">
                <a:solidFill>
                  <a:schemeClr val="bg1"/>
                </a:solidFill>
                <a:latin typeface="+mn-lt"/>
              </a:defRPr>
            </a:lvl3pPr>
            <a:lvl4pPr marL="0" indent="0" algn="l">
              <a:buNone/>
              <a:defRPr sz="1200">
                <a:solidFill>
                  <a:schemeClr val="bg1"/>
                </a:solidFill>
                <a:latin typeface="+mn-lt"/>
              </a:defRPr>
            </a:lvl4pPr>
            <a:lvl5pPr marL="0" indent="0" algn="l">
              <a:buNone/>
              <a:defRPr sz="1200">
                <a:solidFill>
                  <a:schemeClr val="bg1"/>
                </a:solidFill>
                <a:latin typeface="+mn-lt"/>
              </a:defRPr>
            </a:lvl5pPr>
          </a:lstStyle>
          <a:p>
            <a:pPr lvl="0"/>
            <a:r>
              <a:rPr lang="en-US" dirty="0"/>
              <a:t>Click to add text</a:t>
            </a:r>
          </a:p>
        </p:txBody>
      </p:sp>
      <p:sp>
        <p:nvSpPr>
          <p:cNvPr id="13" name="Text Placeholder 8"/>
          <p:cNvSpPr>
            <a:spLocks noGrp="1"/>
          </p:cNvSpPr>
          <p:nvPr>
            <p:ph type="body" sz="quarter" idx="13" hasCustomPrompt="1"/>
          </p:nvPr>
        </p:nvSpPr>
        <p:spPr>
          <a:xfrm>
            <a:off x="4190071" y="3773485"/>
            <a:ext cx="4635752" cy="1279292"/>
          </a:xfrm>
        </p:spPr>
        <p:txBody>
          <a:bodyPr/>
          <a:lstStyle>
            <a:lvl1pPr marL="0" indent="0" algn="l">
              <a:buNone/>
              <a:defRPr sz="1200">
                <a:solidFill>
                  <a:schemeClr val="bg1"/>
                </a:solidFill>
                <a:latin typeface="+mn-lt"/>
              </a:defRPr>
            </a:lvl1pPr>
            <a:lvl2pPr marL="0" indent="0" algn="l">
              <a:buNone/>
              <a:defRPr sz="1200">
                <a:solidFill>
                  <a:schemeClr val="bg1"/>
                </a:solidFill>
                <a:latin typeface="+mn-lt"/>
              </a:defRPr>
            </a:lvl2pPr>
            <a:lvl3pPr marL="0" indent="0" algn="l">
              <a:buNone/>
              <a:defRPr sz="1200">
                <a:solidFill>
                  <a:schemeClr val="bg1"/>
                </a:solidFill>
                <a:latin typeface="+mn-lt"/>
              </a:defRPr>
            </a:lvl3pPr>
            <a:lvl4pPr marL="0" indent="0" algn="l">
              <a:buNone/>
              <a:defRPr sz="1200">
                <a:solidFill>
                  <a:schemeClr val="bg1"/>
                </a:solidFill>
                <a:latin typeface="+mn-lt"/>
              </a:defRPr>
            </a:lvl4pPr>
            <a:lvl5pPr marL="0" indent="0" algn="l">
              <a:buNone/>
              <a:defRPr sz="1200">
                <a:solidFill>
                  <a:schemeClr val="bg1"/>
                </a:solidFill>
                <a:latin typeface="+mn-lt"/>
              </a:defRPr>
            </a:lvl5pPr>
          </a:lstStyle>
          <a:p>
            <a:pPr lvl="0"/>
            <a:r>
              <a:rPr lang="en-US" dirty="0"/>
              <a:t>Click to add text</a:t>
            </a:r>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Text Placeholder 9">
            <a:extLst>
              <a:ext uri="{FF2B5EF4-FFF2-40B4-BE49-F238E27FC236}">
                <a16:creationId xmlns:a16="http://schemas.microsoft.com/office/drawing/2014/main" id="{8494DE34-7C96-4128-99DB-9C79F12F5902}"/>
              </a:ext>
            </a:extLst>
          </p:cNvPr>
          <p:cNvSpPr>
            <a:spLocks noGrp="1"/>
          </p:cNvSpPr>
          <p:nvPr>
            <p:ph type="body" sz="quarter" idx="16" hasCustomPrompt="1"/>
          </p:nvPr>
        </p:nvSpPr>
        <p:spPr>
          <a:xfrm>
            <a:off x="228600" y="314326"/>
            <a:ext cx="6871939" cy="505290"/>
          </a:xfrm>
        </p:spPr>
        <p:txBody>
          <a:bodyPr/>
          <a:lstStyle>
            <a:lvl1pPr algn="l">
              <a:buNone/>
              <a:defRPr b="1">
                <a:solidFill>
                  <a:schemeClr val="bg1"/>
                </a:solidFill>
              </a:defRPr>
            </a:lvl1pPr>
          </a:lstStyle>
          <a:p>
            <a:pPr lvl="0"/>
            <a:r>
              <a:rPr lang="en-US" dirty="0"/>
              <a:t>Click to add title</a:t>
            </a:r>
          </a:p>
        </p:txBody>
      </p:sp>
      <p:pic>
        <p:nvPicPr>
          <p:cNvPr id="10" name="Picture 9">
            <a:extLst>
              <a:ext uri="{FF2B5EF4-FFF2-40B4-BE49-F238E27FC236}">
                <a16:creationId xmlns:a16="http://schemas.microsoft.com/office/drawing/2014/main" id="{E21AE4D3-F9CF-488D-8698-50D4BA5C46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139139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812950" y="4863703"/>
            <a:ext cx="319200" cy="273844"/>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Text Placeholder 9">
            <a:extLst>
              <a:ext uri="{FF2B5EF4-FFF2-40B4-BE49-F238E27FC236}">
                <a16:creationId xmlns:a16="http://schemas.microsoft.com/office/drawing/2014/main" id="{66F288B7-F18D-4711-A190-16C9A38D5830}"/>
              </a:ext>
            </a:extLst>
          </p:cNvPr>
          <p:cNvSpPr>
            <a:spLocks noGrp="1"/>
          </p:cNvSpPr>
          <p:nvPr>
            <p:ph type="body" sz="quarter" idx="16" hasCustomPrompt="1"/>
          </p:nvPr>
        </p:nvSpPr>
        <p:spPr>
          <a:xfrm>
            <a:off x="228600" y="314326"/>
            <a:ext cx="6871939" cy="505290"/>
          </a:xfrm>
        </p:spPr>
        <p:txBody>
          <a:bodyPr/>
          <a:lstStyle>
            <a:lvl1pPr algn="l">
              <a:buNone/>
              <a:defRPr b="1">
                <a:solidFill>
                  <a:schemeClr val="accent1"/>
                </a:solidFill>
              </a:defRPr>
            </a:lvl1pPr>
          </a:lstStyle>
          <a:p>
            <a:pPr lvl="0"/>
            <a:r>
              <a:rPr lang="en-US" dirty="0"/>
              <a:t>Click to add title</a:t>
            </a:r>
          </a:p>
        </p:txBody>
      </p:sp>
      <p:pic>
        <p:nvPicPr>
          <p:cNvPr id="7" name="Picture 6">
            <a:extLst>
              <a:ext uri="{FF2B5EF4-FFF2-40B4-BE49-F238E27FC236}">
                <a16:creationId xmlns:a16="http://schemas.microsoft.com/office/drawing/2014/main" id="{8EE2BBCF-D196-451A-ACF5-29E962B56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323415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PURPLE ">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812950" y="4863703"/>
            <a:ext cx="319200" cy="273844"/>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Text Placeholder 9">
            <a:extLst>
              <a:ext uri="{FF2B5EF4-FFF2-40B4-BE49-F238E27FC236}">
                <a16:creationId xmlns:a16="http://schemas.microsoft.com/office/drawing/2014/main" id="{800C7458-0793-4748-A126-1AC615AE2788}"/>
              </a:ext>
            </a:extLst>
          </p:cNvPr>
          <p:cNvSpPr>
            <a:spLocks noGrp="1"/>
          </p:cNvSpPr>
          <p:nvPr>
            <p:ph type="body" sz="quarter" idx="16" hasCustomPrompt="1"/>
          </p:nvPr>
        </p:nvSpPr>
        <p:spPr>
          <a:xfrm>
            <a:off x="228600" y="314326"/>
            <a:ext cx="6830122" cy="689285"/>
          </a:xfrm>
        </p:spPr>
        <p:txBody>
          <a:bodyPr/>
          <a:lstStyle>
            <a:lvl1pPr algn="l">
              <a:buNone/>
              <a:defRPr b="1">
                <a:solidFill>
                  <a:schemeClr val="bg2"/>
                </a:solidFill>
              </a:defRPr>
            </a:lvl1pPr>
          </a:lstStyle>
          <a:p>
            <a:pPr lvl="0"/>
            <a:r>
              <a:rPr lang="en-US" dirty="0"/>
              <a:t>Click to add title</a:t>
            </a:r>
          </a:p>
        </p:txBody>
      </p:sp>
      <p:pic>
        <p:nvPicPr>
          <p:cNvPr id="7" name="Picture 6">
            <a:extLst>
              <a:ext uri="{FF2B5EF4-FFF2-40B4-BE49-F238E27FC236}">
                <a16:creationId xmlns:a16="http://schemas.microsoft.com/office/drawing/2014/main" id="{F59F6955-6375-4F62-921A-9DEC4B18A3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3603216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TOP WITH CALLOUT - WHITE">
    <p:spTree>
      <p:nvGrpSpPr>
        <p:cNvPr id="1" name=""/>
        <p:cNvGrpSpPr/>
        <p:nvPr/>
      </p:nvGrpSpPr>
      <p:grpSpPr>
        <a:xfrm>
          <a:off x="0" y="0"/>
          <a:ext cx="0" cy="0"/>
          <a:chOff x="0" y="0"/>
          <a:chExt cx="0" cy="0"/>
        </a:xfrm>
      </p:grpSpPr>
      <p:sp>
        <p:nvSpPr>
          <p:cNvPr id="10" name="Rectangle 9"/>
          <p:cNvSpPr/>
          <p:nvPr userDrawn="1"/>
        </p:nvSpPr>
        <p:spPr>
          <a:xfrm>
            <a:off x="0" y="0"/>
            <a:ext cx="9144000" cy="2231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ext Placeholder 3"/>
          <p:cNvSpPr>
            <a:spLocks noGrp="1"/>
          </p:cNvSpPr>
          <p:nvPr>
            <p:ph type="body" sz="quarter" idx="10" hasCustomPrompt="1"/>
          </p:nvPr>
        </p:nvSpPr>
        <p:spPr>
          <a:xfrm>
            <a:off x="201931" y="2525909"/>
            <a:ext cx="3894581" cy="341632"/>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1800"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Click to add short introduction…</a:t>
            </a:r>
          </a:p>
        </p:txBody>
      </p:sp>
      <p:sp>
        <p:nvSpPr>
          <p:cNvPr id="9" name="Text Placeholder 8"/>
          <p:cNvSpPr>
            <a:spLocks noGrp="1"/>
          </p:cNvSpPr>
          <p:nvPr>
            <p:ph type="body" sz="quarter" idx="11" hasCustomPrompt="1"/>
          </p:nvPr>
        </p:nvSpPr>
        <p:spPr>
          <a:xfrm>
            <a:off x="4689987" y="2504981"/>
            <a:ext cx="4253823" cy="1402275"/>
          </a:xfrm>
        </p:spPr>
        <p:txBody>
          <a:bodyPr/>
          <a:lstStyle>
            <a:lvl1pPr marL="0" indent="0" algn="l">
              <a:buNone/>
              <a:defRPr sz="1500">
                <a:solidFill>
                  <a:schemeClr val="tx1"/>
                </a:solidFill>
                <a:latin typeface="+mn-lt"/>
              </a:defRPr>
            </a:lvl1pPr>
            <a:lvl2pPr marL="0" indent="0" algn="l">
              <a:buNone/>
              <a:defRPr sz="1500">
                <a:solidFill>
                  <a:schemeClr val="tx1"/>
                </a:solidFill>
                <a:latin typeface="+mn-lt"/>
              </a:defRPr>
            </a:lvl2pPr>
            <a:lvl3pPr marL="0" indent="0" algn="l">
              <a:buNone/>
              <a:defRPr sz="1500">
                <a:solidFill>
                  <a:schemeClr val="tx1"/>
                </a:solidFill>
                <a:latin typeface="+mn-lt"/>
              </a:defRPr>
            </a:lvl3pPr>
            <a:lvl4pPr marL="0" indent="0" algn="l">
              <a:buNone/>
              <a:defRPr sz="1500">
                <a:solidFill>
                  <a:schemeClr val="tx1"/>
                </a:solidFill>
                <a:latin typeface="+mn-lt"/>
              </a:defRPr>
            </a:lvl4pPr>
            <a:lvl5pPr marL="0" indent="0" algn="l">
              <a:buNone/>
              <a:defRPr sz="1500">
                <a:solidFill>
                  <a:schemeClr val="tx1"/>
                </a:solidFill>
                <a:latin typeface="+mn-lt"/>
              </a:defRPr>
            </a:lvl5pPr>
          </a:lstStyle>
          <a:p>
            <a:pPr lvl="0"/>
            <a:r>
              <a:rPr lang="en-US" dirty="0"/>
              <a:t>Click to add text</a:t>
            </a:r>
          </a:p>
        </p:txBody>
      </p:sp>
      <p:sp>
        <p:nvSpPr>
          <p:cNvPr id="3" name="Picture Placeholder 2"/>
          <p:cNvSpPr>
            <a:spLocks noGrp="1"/>
          </p:cNvSpPr>
          <p:nvPr>
            <p:ph type="pic" sz="quarter" idx="12"/>
          </p:nvPr>
        </p:nvSpPr>
        <p:spPr>
          <a:xfrm>
            <a:off x="0" y="0"/>
            <a:ext cx="9144000" cy="2231136"/>
          </a:xfrm>
          <a:blipFill>
            <a:blip r:embed="rId2"/>
            <a:srcRect/>
            <a:stretch>
              <a:fillRect t="-65721" r="-4798" b="-46455"/>
            </a:stretch>
          </a:blipFill>
        </p:spPr>
        <p:txBody>
          <a:bodyPr anchor="ctr" anchorCtr="0">
            <a:noAutofit/>
          </a:bodyPr>
          <a:lstStyle>
            <a:lvl1pPr algn="ctr">
              <a:defRPr/>
            </a:lvl1pPr>
          </a:lstStyle>
          <a:p>
            <a:r>
              <a:rPr lang="en-US" dirty="0"/>
              <a:t>Click icon to add picture</a:t>
            </a:r>
          </a:p>
        </p:txBody>
      </p:sp>
      <p:sp>
        <p:nvSpPr>
          <p:cNvPr id="11" name="Slide Number Placeholder 7"/>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dirty="0"/>
          </a:p>
        </p:txBody>
      </p:sp>
      <p:sp>
        <p:nvSpPr>
          <p:cNvPr id="12" name="Text Placeholder 9">
            <a:extLst>
              <a:ext uri="{FF2B5EF4-FFF2-40B4-BE49-F238E27FC236}">
                <a16:creationId xmlns:a16="http://schemas.microsoft.com/office/drawing/2014/main" id="{EA9D5E6F-70A9-4432-83C1-ECA4FE1FE491}"/>
              </a:ext>
            </a:extLst>
          </p:cNvPr>
          <p:cNvSpPr>
            <a:spLocks noGrp="1"/>
          </p:cNvSpPr>
          <p:nvPr>
            <p:ph type="body" sz="quarter" idx="16" hasCustomPrompt="1"/>
          </p:nvPr>
        </p:nvSpPr>
        <p:spPr>
          <a:xfrm>
            <a:off x="228600" y="314326"/>
            <a:ext cx="6871939" cy="505290"/>
          </a:xfrm>
        </p:spPr>
        <p:txBody>
          <a:bodyPr/>
          <a:lstStyle>
            <a:lvl1pPr algn="l">
              <a:buNone/>
              <a:defRPr b="1">
                <a:solidFill>
                  <a:schemeClr val="accent1"/>
                </a:solidFill>
              </a:defRPr>
            </a:lvl1pPr>
          </a:lstStyle>
          <a:p>
            <a:pPr lvl="0"/>
            <a:r>
              <a:rPr lang="en-US" dirty="0"/>
              <a:t>Click to add title</a:t>
            </a:r>
          </a:p>
        </p:txBody>
      </p:sp>
    </p:spTree>
    <p:extLst>
      <p:ext uri="{BB962C8B-B14F-4D97-AF65-F5344CB8AC3E}">
        <p14:creationId xmlns:p14="http://schemas.microsoft.com/office/powerpoint/2010/main" val="2016568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TOP WITH CALLOUT - PURPLE">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2231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ext Placeholder 3"/>
          <p:cNvSpPr>
            <a:spLocks noGrp="1"/>
          </p:cNvSpPr>
          <p:nvPr>
            <p:ph type="body" sz="quarter" idx="10" hasCustomPrompt="1"/>
          </p:nvPr>
        </p:nvSpPr>
        <p:spPr>
          <a:xfrm>
            <a:off x="201931" y="2525909"/>
            <a:ext cx="3894581" cy="341632"/>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1800"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Click to add short introduction…</a:t>
            </a:r>
          </a:p>
        </p:txBody>
      </p:sp>
      <p:sp>
        <p:nvSpPr>
          <p:cNvPr id="9" name="Text Placeholder 8"/>
          <p:cNvSpPr>
            <a:spLocks noGrp="1"/>
          </p:cNvSpPr>
          <p:nvPr>
            <p:ph type="body" sz="quarter" idx="11"/>
          </p:nvPr>
        </p:nvSpPr>
        <p:spPr>
          <a:xfrm>
            <a:off x="4689987" y="2504981"/>
            <a:ext cx="4253823" cy="1402275"/>
          </a:xfrm>
        </p:spPr>
        <p:txBody>
          <a:bodyPr/>
          <a:lstStyle>
            <a:lvl1pPr marL="0" indent="0" algn="l">
              <a:buNone/>
              <a:defRPr sz="1500">
                <a:solidFill>
                  <a:schemeClr val="bg1"/>
                </a:solidFill>
                <a:latin typeface="+mn-lt"/>
              </a:defRPr>
            </a:lvl1pPr>
            <a:lvl2pPr marL="0" indent="0" algn="l">
              <a:buNone/>
              <a:defRPr sz="1500">
                <a:solidFill>
                  <a:schemeClr val="bg1"/>
                </a:solidFill>
                <a:latin typeface="+mn-lt"/>
              </a:defRPr>
            </a:lvl2pPr>
            <a:lvl3pPr marL="0" indent="0" algn="l">
              <a:buNone/>
              <a:defRPr sz="1500">
                <a:solidFill>
                  <a:schemeClr val="bg1"/>
                </a:solidFill>
                <a:latin typeface="+mn-lt"/>
              </a:defRPr>
            </a:lvl3pPr>
            <a:lvl4pPr marL="0" indent="0" algn="l">
              <a:buNone/>
              <a:defRPr sz="1500">
                <a:solidFill>
                  <a:schemeClr val="bg1"/>
                </a:solidFill>
                <a:latin typeface="+mn-lt"/>
              </a:defRPr>
            </a:lvl4pPr>
            <a:lvl5pPr marL="0" indent="0" algn="l">
              <a:buNone/>
              <a:defRPr sz="15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2"/>
          </p:nvPr>
        </p:nvSpPr>
        <p:spPr>
          <a:xfrm>
            <a:off x="0" y="0"/>
            <a:ext cx="9144000" cy="2231136"/>
          </a:xfrm>
          <a:blipFill>
            <a:blip r:embed="rId2"/>
            <a:srcRect/>
            <a:stretch>
              <a:fillRect t="-65721" r="-4798" b="-46455"/>
            </a:stretch>
          </a:blipFill>
        </p:spPr>
        <p:txBody>
          <a:bodyPr anchor="ctr" anchorCtr="0">
            <a:noAutofit/>
          </a:bodyPr>
          <a:lstStyle>
            <a:lvl1pPr algn="ctr">
              <a:defRPr/>
            </a:lvl1pPr>
          </a:lstStyle>
          <a:p>
            <a:r>
              <a:rPr lang="en-US" dirty="0"/>
              <a:t>Click icon to add picture</a:t>
            </a:r>
          </a:p>
        </p:txBody>
      </p:sp>
      <p:sp>
        <p:nvSpPr>
          <p:cNvPr id="11" name="Slide Number Placeholder 7"/>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dirty="0"/>
          </a:p>
        </p:txBody>
      </p:sp>
      <p:sp>
        <p:nvSpPr>
          <p:cNvPr id="12" name="Text Placeholder 9">
            <a:extLst>
              <a:ext uri="{FF2B5EF4-FFF2-40B4-BE49-F238E27FC236}">
                <a16:creationId xmlns:a16="http://schemas.microsoft.com/office/drawing/2014/main" id="{CF8444AC-7981-454D-99B5-3FED1495E329}"/>
              </a:ext>
            </a:extLst>
          </p:cNvPr>
          <p:cNvSpPr>
            <a:spLocks noGrp="1"/>
          </p:cNvSpPr>
          <p:nvPr>
            <p:ph type="body" sz="quarter" idx="16" hasCustomPrompt="1"/>
          </p:nvPr>
        </p:nvSpPr>
        <p:spPr>
          <a:xfrm>
            <a:off x="228600" y="314326"/>
            <a:ext cx="6871939" cy="505290"/>
          </a:xfrm>
        </p:spPr>
        <p:txBody>
          <a:bodyPr/>
          <a:lstStyle>
            <a:lvl1pPr algn="l">
              <a:buNone/>
              <a:defRPr b="1">
                <a:solidFill>
                  <a:schemeClr val="accent1"/>
                </a:solidFill>
              </a:defRPr>
            </a:lvl1pPr>
          </a:lstStyle>
          <a:p>
            <a:pPr lvl="0"/>
            <a:r>
              <a:rPr lang="en-US" dirty="0"/>
              <a:t>Click to add title</a:t>
            </a:r>
          </a:p>
        </p:txBody>
      </p:sp>
      <p:sp>
        <p:nvSpPr>
          <p:cNvPr id="2" name="Freeform: Shape 1">
            <a:extLst>
              <a:ext uri="{FF2B5EF4-FFF2-40B4-BE49-F238E27FC236}">
                <a16:creationId xmlns:a16="http://schemas.microsoft.com/office/drawing/2014/main" id="{B2A38CC8-360D-4508-9518-AD4F63665817}"/>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3" name="Picture 12">
            <a:extLst>
              <a:ext uri="{FF2B5EF4-FFF2-40B4-BE49-F238E27FC236}">
                <a16:creationId xmlns:a16="http://schemas.microsoft.com/office/drawing/2014/main" id="{9D5BDAAB-319C-40C4-9DD9-290BA3517E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1089784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ELCOME-INTRO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Oval 17"/>
          <p:cNvSpPr>
            <a:spLocks noChangeAspect="1"/>
          </p:cNvSpPr>
          <p:nvPr userDrawn="1"/>
        </p:nvSpPr>
        <p:spPr>
          <a:xfrm>
            <a:off x="1449735" y="-2487615"/>
            <a:ext cx="6346097" cy="6345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a:spLocks noChangeAspect="1"/>
          </p:cNvSpPr>
          <p:nvPr userDrawn="1"/>
        </p:nvSpPr>
        <p:spPr>
          <a:xfrm>
            <a:off x="1449735" y="-2492722"/>
            <a:ext cx="6346098" cy="6345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8" name="Text Placeholder 7">
            <a:extLst>
              <a:ext uri="{FF2B5EF4-FFF2-40B4-BE49-F238E27FC236}">
                <a16:creationId xmlns:a16="http://schemas.microsoft.com/office/drawing/2014/main" id="{3506A121-8B0D-4382-A594-0045F3CA388F}"/>
              </a:ext>
            </a:extLst>
          </p:cNvPr>
          <p:cNvSpPr>
            <a:spLocks noGrp="1"/>
          </p:cNvSpPr>
          <p:nvPr>
            <p:ph type="body" sz="quarter" idx="13" hasCustomPrompt="1"/>
          </p:nvPr>
        </p:nvSpPr>
        <p:spPr>
          <a:xfrm>
            <a:off x="228600" y="1573947"/>
            <a:ext cx="8743950" cy="661666"/>
          </a:xfrm>
        </p:spPr>
        <p:txBody>
          <a:bodyPr anchor="ctr"/>
          <a:lstStyle>
            <a:lvl1pPr marL="173831" indent="-173831" algn="ctr">
              <a:spcBef>
                <a:spcPts val="0"/>
              </a:spcBef>
              <a:buNone/>
              <a:defRPr sz="2700" b="0" baseline="0">
                <a:solidFill>
                  <a:schemeClr val="accent2"/>
                </a:solidFill>
              </a:defRPr>
            </a:lvl1pPr>
            <a:lvl2pPr marL="82154" indent="0" algn="ctr">
              <a:spcBef>
                <a:spcPts val="0"/>
              </a:spcBef>
              <a:buNone/>
              <a:defRPr sz="4050" b="1">
                <a:solidFill>
                  <a:schemeClr val="accent2"/>
                </a:solidFill>
                <a:latin typeface="+mn-lt"/>
              </a:defRPr>
            </a:lvl2pPr>
          </a:lstStyle>
          <a:p>
            <a:pPr lvl="0"/>
            <a:r>
              <a:rPr lang="en-GB" dirty="0">
                <a:solidFill>
                  <a:schemeClr val="bg2"/>
                </a:solidFill>
              </a:rPr>
              <a:t>Welcome to this presentation on:</a:t>
            </a:r>
            <a:endParaRPr lang="en-US" dirty="0"/>
          </a:p>
        </p:txBody>
      </p:sp>
      <p:sp>
        <p:nvSpPr>
          <p:cNvPr id="10" name="Text Placeholder 9">
            <a:extLst>
              <a:ext uri="{FF2B5EF4-FFF2-40B4-BE49-F238E27FC236}">
                <a16:creationId xmlns:a16="http://schemas.microsoft.com/office/drawing/2014/main" id="{007473BB-1FA8-4BFA-943D-CF8A37C17133}"/>
              </a:ext>
            </a:extLst>
          </p:cNvPr>
          <p:cNvSpPr>
            <a:spLocks noGrp="1"/>
          </p:cNvSpPr>
          <p:nvPr>
            <p:ph type="body" sz="quarter" idx="24" hasCustomPrompt="1"/>
          </p:nvPr>
        </p:nvSpPr>
        <p:spPr>
          <a:xfrm>
            <a:off x="228600" y="2490108"/>
            <a:ext cx="8743950" cy="1515971"/>
          </a:xfrm>
        </p:spPr>
        <p:txBody>
          <a:bodyPr/>
          <a:lstStyle>
            <a:lvl1pPr algn="ctr">
              <a:buNone/>
              <a:defRPr sz="2700" b="0">
                <a:solidFill>
                  <a:schemeClr val="tx2"/>
                </a:solidFill>
                <a:latin typeface="+mn-lt"/>
              </a:defRPr>
            </a:lvl1pPr>
          </a:lstStyle>
          <a:p>
            <a:pPr lvl="0"/>
            <a:r>
              <a:rPr lang="en-US" dirty="0"/>
              <a:t>Click to add presentation name</a:t>
            </a:r>
          </a:p>
        </p:txBody>
      </p:sp>
    </p:spTree>
    <p:extLst>
      <p:ext uri="{BB962C8B-B14F-4D97-AF65-F5344CB8AC3E}">
        <p14:creationId xmlns:p14="http://schemas.microsoft.com/office/powerpoint/2010/main" val="1922368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Oval 17"/>
          <p:cNvSpPr>
            <a:spLocks noChangeAspect="1"/>
          </p:cNvSpPr>
          <p:nvPr userDrawn="1"/>
        </p:nvSpPr>
        <p:spPr>
          <a:xfrm>
            <a:off x="1449735" y="-2487615"/>
            <a:ext cx="6346097" cy="6345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a:spLocks noChangeAspect="1"/>
          </p:cNvSpPr>
          <p:nvPr userDrawn="1"/>
        </p:nvSpPr>
        <p:spPr>
          <a:xfrm>
            <a:off x="1449735" y="-2492722"/>
            <a:ext cx="6346098" cy="6345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 name="Text Placeholder 9">
            <a:extLst>
              <a:ext uri="{FF2B5EF4-FFF2-40B4-BE49-F238E27FC236}">
                <a16:creationId xmlns:a16="http://schemas.microsoft.com/office/drawing/2014/main" id="{007473BB-1FA8-4BFA-943D-CF8A37C17133}"/>
              </a:ext>
            </a:extLst>
          </p:cNvPr>
          <p:cNvSpPr>
            <a:spLocks noGrp="1"/>
          </p:cNvSpPr>
          <p:nvPr>
            <p:ph type="body" sz="quarter" idx="24" hasCustomPrompt="1"/>
          </p:nvPr>
        </p:nvSpPr>
        <p:spPr>
          <a:xfrm>
            <a:off x="228600" y="4269923"/>
            <a:ext cx="8743950" cy="430121"/>
          </a:xfrm>
        </p:spPr>
        <p:txBody>
          <a:bodyPr/>
          <a:lstStyle>
            <a:lvl1pPr algn="ctr">
              <a:buNone/>
              <a:defRPr sz="2700" b="0">
                <a:solidFill>
                  <a:schemeClr val="tx2"/>
                </a:solidFill>
                <a:latin typeface="+mn-lt"/>
              </a:defRPr>
            </a:lvl1pPr>
          </a:lstStyle>
          <a:p>
            <a:pPr lvl="0"/>
            <a:r>
              <a:rPr lang="en-US" dirty="0"/>
              <a:t>THANK YOU!</a:t>
            </a:r>
          </a:p>
        </p:txBody>
      </p:sp>
      <p:sp>
        <p:nvSpPr>
          <p:cNvPr id="6" name="Text Placeholder 9">
            <a:extLst>
              <a:ext uri="{FF2B5EF4-FFF2-40B4-BE49-F238E27FC236}">
                <a16:creationId xmlns:a16="http://schemas.microsoft.com/office/drawing/2014/main" id="{D0EBE8C4-0B35-48E4-B0C8-46F0631E635C}"/>
              </a:ext>
            </a:extLst>
          </p:cNvPr>
          <p:cNvSpPr>
            <a:spLocks noGrp="1"/>
          </p:cNvSpPr>
          <p:nvPr>
            <p:ph type="body" sz="quarter" idx="25" hasCustomPrompt="1"/>
          </p:nvPr>
        </p:nvSpPr>
        <p:spPr>
          <a:xfrm>
            <a:off x="200025" y="2427243"/>
            <a:ext cx="8743950" cy="430121"/>
          </a:xfrm>
        </p:spPr>
        <p:txBody>
          <a:bodyPr/>
          <a:lstStyle>
            <a:lvl1pPr algn="ctr">
              <a:buNone/>
              <a:defRPr sz="2100" b="0">
                <a:solidFill>
                  <a:schemeClr val="tx2"/>
                </a:solidFill>
                <a:latin typeface="+mn-lt"/>
              </a:defRPr>
            </a:lvl1pPr>
          </a:lstStyle>
          <a:p>
            <a:pPr lvl="0"/>
            <a:r>
              <a:rPr lang="en-US" dirty="0"/>
              <a:t>Click here to add presentation end text</a:t>
            </a:r>
          </a:p>
        </p:txBody>
      </p:sp>
    </p:spTree>
    <p:extLst>
      <p:ext uri="{BB962C8B-B14F-4D97-AF65-F5344CB8AC3E}">
        <p14:creationId xmlns:p14="http://schemas.microsoft.com/office/powerpoint/2010/main" val="2060087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6F2F9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100" b="0" i="0">
                <a:solidFill>
                  <a:srgbClr val="361346"/>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12/11/2024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4253716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PURPLE">
  <p:cSld name="1_QUOTE-PURPLE">
    <p:bg>
      <p:bgPr>
        <a:solidFill>
          <a:schemeClr val="accent3"/>
        </a:solidFill>
        <a:effectLst/>
      </p:bgPr>
    </p:bg>
    <p:spTree>
      <p:nvGrpSpPr>
        <p:cNvPr id="1" name="Shape 22"/>
        <p:cNvGrpSpPr/>
        <p:nvPr/>
      </p:nvGrpSpPr>
      <p:grpSpPr>
        <a:xfrm>
          <a:off x="0" y="0"/>
          <a:ext cx="0" cy="0"/>
          <a:chOff x="0" y="0"/>
          <a:chExt cx="0" cy="0"/>
        </a:xfrm>
      </p:grpSpPr>
      <p:sp>
        <p:nvSpPr>
          <p:cNvPr id="23" name="Google Shape;23;p26"/>
          <p:cNvSpPr txBox="1">
            <a:spLocks noGrp="1"/>
          </p:cNvSpPr>
          <p:nvPr>
            <p:ph type="body" idx="1"/>
          </p:nvPr>
        </p:nvSpPr>
        <p:spPr>
          <a:xfrm>
            <a:off x="228600" y="1471962"/>
            <a:ext cx="8743950" cy="1508362"/>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0"/>
              </a:spcBef>
              <a:spcAft>
                <a:spcPts val="0"/>
              </a:spcAft>
              <a:buClr>
                <a:schemeClr val="accent4"/>
              </a:buClr>
              <a:buSzPts val="4050"/>
              <a:buNone/>
              <a:defRPr sz="4050" b="0">
                <a:solidFill>
                  <a:schemeClr val="accent4"/>
                </a:solidFill>
              </a:defRPr>
            </a:lvl1pPr>
            <a:lvl2pPr marL="914400" lvl="1" indent="-228600" algn="ctr">
              <a:lnSpc>
                <a:spcPct val="90000"/>
              </a:lnSpc>
              <a:spcBef>
                <a:spcPts val="0"/>
              </a:spcBef>
              <a:spcAft>
                <a:spcPts val="0"/>
              </a:spcAft>
              <a:buClr>
                <a:schemeClr val="accent4"/>
              </a:buClr>
              <a:buSzPts val="4050"/>
              <a:buNone/>
              <a:defRPr sz="4050" b="1">
                <a:solidFill>
                  <a:schemeClr val="accent4"/>
                </a:solidFill>
                <a:latin typeface="Raleway"/>
                <a:ea typeface="Raleway"/>
                <a:cs typeface="Raleway"/>
                <a:sym typeface="Raleway"/>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26"/>
          <p:cNvSpPr txBox="1">
            <a:spLocks noGrp="1"/>
          </p:cNvSpPr>
          <p:nvPr>
            <p:ph type="body" idx="2"/>
          </p:nvPr>
        </p:nvSpPr>
        <p:spPr>
          <a:xfrm>
            <a:off x="2899171" y="3957606"/>
            <a:ext cx="6073379" cy="276999"/>
          </a:xfrm>
          <a:prstGeom prst="rect">
            <a:avLst/>
          </a:prstGeom>
          <a:noFill/>
          <a:ln>
            <a:noFill/>
          </a:ln>
        </p:spPr>
        <p:txBody>
          <a:bodyPr spcFirstLastPara="1" wrap="square" lIns="91425" tIns="45700" rIns="91425" bIns="45700" anchor="t" anchorCtr="0">
            <a:normAutofit/>
          </a:bodyPr>
          <a:lstStyle>
            <a:lvl1pPr marL="457200" lvl="0" indent="-323850" algn="r">
              <a:lnSpc>
                <a:spcPct val="90000"/>
              </a:lnSpc>
              <a:spcBef>
                <a:spcPts val="0"/>
              </a:spcBef>
              <a:spcAft>
                <a:spcPts val="0"/>
              </a:spcAft>
              <a:buClr>
                <a:schemeClr val="lt1"/>
              </a:buClr>
              <a:buSzPts val="1500"/>
              <a:buChar char="•"/>
              <a:defRPr sz="1500" b="0">
                <a:solidFill>
                  <a:schemeClr val="lt1"/>
                </a:solidFill>
              </a:defRPr>
            </a:lvl1pPr>
            <a:lvl2pPr marL="914400" lvl="1" indent="-342900" algn="r">
              <a:lnSpc>
                <a:spcPct val="90000"/>
              </a:lnSpc>
              <a:spcBef>
                <a:spcPts val="375"/>
              </a:spcBef>
              <a:spcAft>
                <a:spcPts val="0"/>
              </a:spcAft>
              <a:buClr>
                <a:schemeClr val="lt1"/>
              </a:buClr>
              <a:buSzPts val="1800"/>
              <a:buChar char="•"/>
              <a:defRPr>
                <a:solidFill>
                  <a:schemeClr val="lt1"/>
                </a:solidFill>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6"/>
          <p:cNvSpPr/>
          <p:nvPr/>
        </p:nvSpPr>
        <p:spPr>
          <a:xfrm>
            <a:off x="3746829" y="420"/>
            <a:ext cx="1650340" cy="819195"/>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dirty="0">
              <a:solidFill>
                <a:schemeClr val="lt1"/>
              </a:solidFill>
              <a:latin typeface="Arial"/>
              <a:ea typeface="Arial"/>
              <a:cs typeface="Arial"/>
              <a:sym typeface="Arial"/>
            </a:endParaRPr>
          </a:p>
        </p:txBody>
      </p:sp>
      <p:sp>
        <p:nvSpPr>
          <p:cNvPr id="26" name="Google Shape;26;p26"/>
          <p:cNvSpPr/>
          <p:nvPr/>
        </p:nvSpPr>
        <p:spPr>
          <a:xfrm>
            <a:off x="4320632" y="130842"/>
            <a:ext cx="502734" cy="435490"/>
          </a:xfrm>
          <a:custGeom>
            <a:avLst/>
            <a:gdLst/>
            <a:ahLst/>
            <a:cxnLst/>
            <a:rect l="l" t="t" r="r" b="b"/>
            <a:pathLst>
              <a:path w="670312" h="580653" extrusionOk="0">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2100" b="0" i="0" u="none" strike="noStrike" cap="none" dirty="0">
              <a:solidFill>
                <a:srgbClr val="561064"/>
              </a:solidFill>
              <a:latin typeface="Arial"/>
              <a:ea typeface="Arial"/>
              <a:cs typeface="Arial"/>
              <a:sym typeface="Arial"/>
            </a:endParaRPr>
          </a:p>
        </p:txBody>
      </p:sp>
      <p:sp>
        <p:nvSpPr>
          <p:cNvPr id="27" name="Google Shape;27;p26"/>
          <p:cNvSpPr txBox="1">
            <a:spLocks noGrp="1"/>
          </p:cNvSpPr>
          <p:nvPr>
            <p:ph type="sldNum" idx="12"/>
          </p:nvPr>
        </p:nvSpPr>
        <p:spPr>
          <a:xfrm>
            <a:off x="8751445" y="4863703"/>
            <a:ext cx="392555"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7827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ING &amp; TEXT-WHITE">
  <p:cSld name="1_HEADING &amp; TEXT-WHITE">
    <p:spTree>
      <p:nvGrpSpPr>
        <p:cNvPr id="1" name="Shape 28"/>
        <p:cNvGrpSpPr/>
        <p:nvPr/>
      </p:nvGrpSpPr>
      <p:grpSpPr>
        <a:xfrm>
          <a:off x="0" y="0"/>
          <a:ext cx="0" cy="0"/>
          <a:chOff x="0" y="0"/>
          <a:chExt cx="0" cy="0"/>
        </a:xfrm>
      </p:grpSpPr>
      <p:sp>
        <p:nvSpPr>
          <p:cNvPr id="29" name="Google Shape;29;p27"/>
          <p:cNvSpPr txBox="1">
            <a:spLocks noGrp="1"/>
          </p:cNvSpPr>
          <p:nvPr>
            <p:ph type="sldNum" idx="12"/>
          </p:nvPr>
        </p:nvSpPr>
        <p:spPr>
          <a:xfrm>
            <a:off x="8810766" y="4849036"/>
            <a:ext cx="32356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30" name="Google Shape;30;p27"/>
          <p:cNvSpPr txBox="1">
            <a:spLocks noGrp="1"/>
          </p:cNvSpPr>
          <p:nvPr>
            <p:ph type="body" idx="1"/>
          </p:nvPr>
        </p:nvSpPr>
        <p:spPr>
          <a:xfrm>
            <a:off x="228600" y="1137627"/>
            <a:ext cx="6902603" cy="28684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accent1"/>
              </a:buClr>
              <a:buSzPts val="1800"/>
              <a:buNone/>
              <a:defRPr sz="1800" b="0">
                <a:solidFill>
                  <a:schemeClr val="accent1"/>
                </a:solidFill>
                <a:latin typeface="Raleway"/>
                <a:ea typeface="Raleway"/>
                <a:cs typeface="Raleway"/>
                <a:sym typeface="Raleway"/>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27"/>
          <p:cNvSpPr/>
          <p:nvPr/>
        </p:nvSpPr>
        <p:spPr>
          <a:xfrm>
            <a:off x="7330836" y="420"/>
            <a:ext cx="1650340" cy="819195"/>
          </a:xfrm>
          <a:custGeom>
            <a:avLst/>
            <a:gdLst/>
            <a:ahLst/>
            <a:cxnLst/>
            <a:rect l="l" t="t" r="r" b="b"/>
            <a:pathLst>
              <a:path w="4741280" h="2353474" extrusionOk="0">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dirty="0">
              <a:solidFill>
                <a:schemeClr val="lt1"/>
              </a:solidFill>
              <a:latin typeface="Arial"/>
              <a:ea typeface="Arial"/>
              <a:cs typeface="Arial"/>
              <a:sym typeface="Arial"/>
            </a:endParaRPr>
          </a:p>
        </p:txBody>
      </p:sp>
      <p:sp>
        <p:nvSpPr>
          <p:cNvPr id="32" name="Google Shape;32;p27"/>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accent1"/>
              </a:buClr>
              <a:buSzPts val="2100"/>
              <a:buNone/>
              <a:defRPr b="1">
                <a:solidFill>
                  <a:schemeClr val="accen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3" name="Google Shape;33;p27"/>
          <p:cNvPicPr preferRelativeResize="0"/>
          <p:nvPr/>
        </p:nvPicPr>
        <p:blipFill rotWithShape="1">
          <a:blip r:embed="rId2">
            <a:alphaModFix/>
          </a:blip>
          <a:srcRect/>
          <a:stretch/>
        </p:blipFill>
        <p:spPr>
          <a:xfrm>
            <a:off x="7601544" y="31653"/>
            <a:ext cx="1092994" cy="514350"/>
          </a:xfrm>
          <a:prstGeom prst="rect">
            <a:avLst/>
          </a:prstGeom>
          <a:noFill/>
          <a:ln>
            <a:noFill/>
          </a:ln>
        </p:spPr>
      </p:pic>
    </p:spTree>
    <p:extLst>
      <p:ext uri="{BB962C8B-B14F-4D97-AF65-F5344CB8AC3E}">
        <p14:creationId xmlns:p14="http://schemas.microsoft.com/office/powerpoint/2010/main" val="2205829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amp; IMAGE 5 COLUMN-WHITE">
    <p:spTree>
      <p:nvGrpSpPr>
        <p:cNvPr id="1" name=""/>
        <p:cNvGrpSpPr/>
        <p:nvPr/>
      </p:nvGrpSpPr>
      <p:grpSpPr>
        <a:xfrm>
          <a:off x="0" y="0"/>
          <a:ext cx="0" cy="0"/>
          <a:chOff x="0" y="0"/>
          <a:chExt cx="0" cy="0"/>
        </a:xfrm>
      </p:grpSpPr>
      <p:sp>
        <p:nvSpPr>
          <p:cNvPr id="4" name="Rectangle 3"/>
          <p:cNvSpPr/>
          <p:nvPr userDrawn="1"/>
        </p:nvSpPr>
        <p:spPr>
          <a:xfrm>
            <a:off x="0" y="0"/>
            <a:ext cx="9144000" cy="91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Slide Number Placeholder 5"/>
          <p:cNvSpPr>
            <a:spLocks noGrp="1"/>
          </p:cNvSpPr>
          <p:nvPr>
            <p:ph type="sldNum" sz="quarter" idx="12"/>
          </p:nvPr>
        </p:nvSpPr>
        <p:spPr>
          <a:xfrm>
            <a:off x="8810766" y="4849036"/>
            <a:ext cx="323569" cy="273844"/>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23" name="Text Placeholder 9">
            <a:extLst>
              <a:ext uri="{FF2B5EF4-FFF2-40B4-BE49-F238E27FC236}">
                <a16:creationId xmlns:a16="http://schemas.microsoft.com/office/drawing/2014/main" id="{0137EA79-3E9E-492A-826B-1257A3BD6E33}"/>
              </a:ext>
            </a:extLst>
          </p:cNvPr>
          <p:cNvSpPr>
            <a:spLocks noGrp="1"/>
          </p:cNvSpPr>
          <p:nvPr>
            <p:ph type="body" sz="quarter" idx="23" hasCustomPrompt="1"/>
          </p:nvPr>
        </p:nvSpPr>
        <p:spPr>
          <a:xfrm>
            <a:off x="222944" y="314326"/>
            <a:ext cx="7107893" cy="779393"/>
          </a:xfrm>
        </p:spPr>
        <p:txBody>
          <a:bodyPr/>
          <a:lstStyle>
            <a:lvl1pPr algn="l">
              <a:buNone/>
              <a:defRPr b="1">
                <a:solidFill>
                  <a:schemeClr val="accent1"/>
                </a:solidFill>
              </a:defRPr>
            </a:lvl1pPr>
          </a:lstStyle>
          <a:p>
            <a:pPr lvl="0"/>
            <a:r>
              <a:rPr lang="en-US" dirty="0"/>
              <a:t>Click to add title</a:t>
            </a:r>
          </a:p>
        </p:txBody>
      </p:sp>
      <p:sp>
        <p:nvSpPr>
          <p:cNvPr id="2" name="Freeform: Shape 1">
            <a:extLst>
              <a:ext uri="{FF2B5EF4-FFF2-40B4-BE49-F238E27FC236}">
                <a16:creationId xmlns:a16="http://schemas.microsoft.com/office/drawing/2014/main" id="{6E3875D9-506A-411E-8B9C-BBDDD4D818B8}"/>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 name="Content Placeholder 2">
            <a:extLst>
              <a:ext uri="{FF2B5EF4-FFF2-40B4-BE49-F238E27FC236}">
                <a16:creationId xmlns:a16="http://schemas.microsoft.com/office/drawing/2014/main" id="{8F96780C-22A4-4E03-86D7-0C60CA514EAC}"/>
              </a:ext>
            </a:extLst>
          </p:cNvPr>
          <p:cNvSpPr>
            <a:spLocks noGrp="1"/>
          </p:cNvSpPr>
          <p:nvPr>
            <p:ph idx="1" hasCustomPrompt="1"/>
          </p:nvPr>
        </p:nvSpPr>
        <p:spPr>
          <a:xfrm>
            <a:off x="222944" y="2299924"/>
            <a:ext cx="1541737" cy="1433324"/>
          </a:xfrm>
        </p:spPr>
        <p:txBody>
          <a:bodyPr lIns="146304" rIns="146304">
            <a:normAutofit/>
          </a:bodyPr>
          <a:lstStyle>
            <a:lvl1pPr marL="0" indent="0" algn="ctr">
              <a:buNone/>
              <a:defRPr sz="150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Add Object</a:t>
            </a:r>
          </a:p>
        </p:txBody>
      </p:sp>
      <p:sp>
        <p:nvSpPr>
          <p:cNvPr id="22" name="Content Placeholder 2">
            <a:extLst>
              <a:ext uri="{FF2B5EF4-FFF2-40B4-BE49-F238E27FC236}">
                <a16:creationId xmlns:a16="http://schemas.microsoft.com/office/drawing/2014/main" id="{971EF5D1-402B-43E1-ADE6-A22D4B732F29}"/>
              </a:ext>
            </a:extLst>
          </p:cNvPr>
          <p:cNvSpPr>
            <a:spLocks noGrp="1"/>
          </p:cNvSpPr>
          <p:nvPr>
            <p:ph idx="14" hasCustomPrompt="1"/>
          </p:nvPr>
        </p:nvSpPr>
        <p:spPr>
          <a:xfrm>
            <a:off x="1940313" y="2299924"/>
            <a:ext cx="1541737" cy="1433324"/>
          </a:xfrm>
        </p:spPr>
        <p:txBody>
          <a:bodyPr lIns="146304" rIns="146304">
            <a:normAutofit/>
          </a:bodyPr>
          <a:lstStyle>
            <a:lvl1pPr marL="0" indent="0" algn="ctr">
              <a:buNone/>
              <a:defRPr sz="150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Add Object</a:t>
            </a:r>
          </a:p>
          <a:p>
            <a:pPr lvl="0"/>
            <a:endParaRPr lang="en-US" dirty="0"/>
          </a:p>
        </p:txBody>
      </p:sp>
      <p:sp>
        <p:nvSpPr>
          <p:cNvPr id="25" name="Content Placeholder 2">
            <a:extLst>
              <a:ext uri="{FF2B5EF4-FFF2-40B4-BE49-F238E27FC236}">
                <a16:creationId xmlns:a16="http://schemas.microsoft.com/office/drawing/2014/main" id="{8B54D4A2-6CC2-44B7-B077-CD58B4C85C4B}"/>
              </a:ext>
            </a:extLst>
          </p:cNvPr>
          <p:cNvSpPr>
            <a:spLocks noGrp="1"/>
          </p:cNvSpPr>
          <p:nvPr>
            <p:ph idx="15" hasCustomPrompt="1"/>
          </p:nvPr>
        </p:nvSpPr>
        <p:spPr>
          <a:xfrm>
            <a:off x="3673960" y="2299924"/>
            <a:ext cx="1510073" cy="1433324"/>
          </a:xfrm>
        </p:spPr>
        <p:txBody>
          <a:bodyPr lIns="146304" rIns="146304"/>
          <a:lstStyle>
            <a:lvl1pPr marL="0" indent="0" algn="ctr">
              <a:buNone/>
              <a:defRPr sz="165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Add Object</a:t>
            </a:r>
          </a:p>
          <a:p>
            <a:pPr lvl="0"/>
            <a:endParaRPr lang="en-US" dirty="0"/>
          </a:p>
        </p:txBody>
      </p:sp>
      <p:sp>
        <p:nvSpPr>
          <p:cNvPr id="26" name="Content Placeholder 2">
            <a:extLst>
              <a:ext uri="{FF2B5EF4-FFF2-40B4-BE49-F238E27FC236}">
                <a16:creationId xmlns:a16="http://schemas.microsoft.com/office/drawing/2014/main" id="{7B555936-9A57-4375-90BD-AD572D59EB75}"/>
              </a:ext>
            </a:extLst>
          </p:cNvPr>
          <p:cNvSpPr>
            <a:spLocks noGrp="1"/>
          </p:cNvSpPr>
          <p:nvPr>
            <p:ph idx="16" hasCustomPrompt="1"/>
          </p:nvPr>
        </p:nvSpPr>
        <p:spPr>
          <a:xfrm>
            <a:off x="5375943" y="2299924"/>
            <a:ext cx="1541737" cy="1433324"/>
          </a:xfrm>
        </p:spPr>
        <p:txBody>
          <a:bodyPr lIns="146304" rIns="146304"/>
          <a:lstStyle>
            <a:lvl1pPr marL="0" indent="0" algn="ctr">
              <a:buNone/>
              <a:defRPr sz="165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Add Object</a:t>
            </a:r>
          </a:p>
          <a:p>
            <a:pPr lvl="0"/>
            <a:endParaRPr lang="en-US" dirty="0"/>
          </a:p>
        </p:txBody>
      </p:sp>
      <p:sp>
        <p:nvSpPr>
          <p:cNvPr id="27" name="Content Placeholder 2">
            <a:extLst>
              <a:ext uri="{FF2B5EF4-FFF2-40B4-BE49-F238E27FC236}">
                <a16:creationId xmlns:a16="http://schemas.microsoft.com/office/drawing/2014/main" id="{986AEE30-1FC8-4EFE-AA19-4CD813D0C3D1}"/>
              </a:ext>
            </a:extLst>
          </p:cNvPr>
          <p:cNvSpPr>
            <a:spLocks noGrp="1"/>
          </p:cNvSpPr>
          <p:nvPr>
            <p:ph idx="17" hasCustomPrompt="1"/>
          </p:nvPr>
        </p:nvSpPr>
        <p:spPr>
          <a:xfrm>
            <a:off x="7109589" y="2299924"/>
            <a:ext cx="1541737" cy="1433324"/>
          </a:xfrm>
        </p:spPr>
        <p:txBody>
          <a:bodyPr lIns="146304" rIns="146304">
            <a:normAutofit/>
          </a:bodyPr>
          <a:lstStyle>
            <a:lvl1pPr marL="0" indent="0" algn="ctr">
              <a:buNone/>
              <a:defRPr sz="1500" b="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Add Object</a:t>
            </a:r>
          </a:p>
          <a:p>
            <a:pPr lvl="0"/>
            <a:endParaRPr lang="en-US" dirty="0"/>
          </a:p>
        </p:txBody>
      </p:sp>
      <p:sp>
        <p:nvSpPr>
          <p:cNvPr id="29" name="Text Placeholder 9">
            <a:extLst>
              <a:ext uri="{FF2B5EF4-FFF2-40B4-BE49-F238E27FC236}">
                <a16:creationId xmlns:a16="http://schemas.microsoft.com/office/drawing/2014/main" id="{0BB3D667-F0E7-419A-8C21-478D5F1BE2CF}"/>
              </a:ext>
            </a:extLst>
          </p:cNvPr>
          <p:cNvSpPr>
            <a:spLocks noGrp="1"/>
          </p:cNvSpPr>
          <p:nvPr>
            <p:ph type="body" sz="quarter" idx="20" hasCustomPrompt="1"/>
          </p:nvPr>
        </p:nvSpPr>
        <p:spPr>
          <a:xfrm>
            <a:off x="222944" y="1566079"/>
            <a:ext cx="1541737" cy="549863"/>
          </a:xfrm>
        </p:spPr>
        <p:txBody>
          <a:bodyPr/>
          <a:lstStyle>
            <a:lvl1pPr algn="ctr">
              <a:buNone/>
              <a:defRPr sz="1200" b="1">
                <a:solidFill>
                  <a:schemeClr val="tx2"/>
                </a:solidFill>
              </a:defRPr>
            </a:lvl1pPr>
          </a:lstStyle>
          <a:p>
            <a:pPr lvl="0"/>
            <a:r>
              <a:rPr lang="en-US" dirty="0"/>
              <a:t>Click to add heading or text</a:t>
            </a:r>
          </a:p>
        </p:txBody>
      </p:sp>
      <p:sp>
        <p:nvSpPr>
          <p:cNvPr id="30" name="Text Placeholder 9">
            <a:extLst>
              <a:ext uri="{FF2B5EF4-FFF2-40B4-BE49-F238E27FC236}">
                <a16:creationId xmlns:a16="http://schemas.microsoft.com/office/drawing/2014/main" id="{CC74681B-204E-4380-8785-B52279231FF1}"/>
              </a:ext>
            </a:extLst>
          </p:cNvPr>
          <p:cNvSpPr>
            <a:spLocks noGrp="1"/>
          </p:cNvSpPr>
          <p:nvPr>
            <p:ph type="body" sz="quarter" idx="24" hasCustomPrompt="1"/>
          </p:nvPr>
        </p:nvSpPr>
        <p:spPr>
          <a:xfrm>
            <a:off x="1932620" y="1565411"/>
            <a:ext cx="1541737" cy="549863"/>
          </a:xfrm>
        </p:spPr>
        <p:txBody>
          <a:bodyPr/>
          <a:lstStyle>
            <a:lvl1pPr algn="ctr">
              <a:buNone/>
              <a:defRPr sz="1200" b="1">
                <a:solidFill>
                  <a:schemeClr val="tx2"/>
                </a:solidFill>
              </a:defRPr>
            </a:lvl1pPr>
          </a:lstStyle>
          <a:p>
            <a:pPr lvl="0"/>
            <a:r>
              <a:rPr lang="en-US" dirty="0"/>
              <a:t>Click to add heading or text</a:t>
            </a:r>
          </a:p>
        </p:txBody>
      </p:sp>
      <p:sp>
        <p:nvSpPr>
          <p:cNvPr id="31" name="Text Placeholder 9">
            <a:extLst>
              <a:ext uri="{FF2B5EF4-FFF2-40B4-BE49-F238E27FC236}">
                <a16:creationId xmlns:a16="http://schemas.microsoft.com/office/drawing/2014/main" id="{1FAAF021-B044-4179-9DA2-FE23A54B73F3}"/>
              </a:ext>
            </a:extLst>
          </p:cNvPr>
          <p:cNvSpPr>
            <a:spLocks noGrp="1"/>
          </p:cNvSpPr>
          <p:nvPr>
            <p:ph type="body" sz="quarter" idx="25" hasCustomPrompt="1"/>
          </p:nvPr>
        </p:nvSpPr>
        <p:spPr>
          <a:xfrm>
            <a:off x="3642296" y="1565411"/>
            <a:ext cx="1541737" cy="549863"/>
          </a:xfrm>
        </p:spPr>
        <p:txBody>
          <a:bodyPr/>
          <a:lstStyle>
            <a:lvl1pPr algn="ctr">
              <a:buNone/>
              <a:defRPr sz="1200" b="1">
                <a:solidFill>
                  <a:schemeClr val="tx2"/>
                </a:solidFill>
              </a:defRPr>
            </a:lvl1pPr>
          </a:lstStyle>
          <a:p>
            <a:pPr lvl="0"/>
            <a:r>
              <a:rPr lang="en-US" dirty="0"/>
              <a:t>Click to add heading or text</a:t>
            </a:r>
          </a:p>
        </p:txBody>
      </p:sp>
      <p:sp>
        <p:nvSpPr>
          <p:cNvPr id="32" name="Text Placeholder 9">
            <a:extLst>
              <a:ext uri="{FF2B5EF4-FFF2-40B4-BE49-F238E27FC236}">
                <a16:creationId xmlns:a16="http://schemas.microsoft.com/office/drawing/2014/main" id="{D2FD671E-7127-4F2C-A458-B2979ECCBD52}"/>
              </a:ext>
            </a:extLst>
          </p:cNvPr>
          <p:cNvSpPr>
            <a:spLocks noGrp="1"/>
          </p:cNvSpPr>
          <p:nvPr>
            <p:ph type="body" sz="quarter" idx="26" hasCustomPrompt="1"/>
          </p:nvPr>
        </p:nvSpPr>
        <p:spPr>
          <a:xfrm>
            <a:off x="5351972" y="1564378"/>
            <a:ext cx="1541737" cy="549863"/>
          </a:xfrm>
        </p:spPr>
        <p:txBody>
          <a:bodyPr/>
          <a:lstStyle>
            <a:lvl1pPr algn="ctr">
              <a:buNone/>
              <a:defRPr sz="1200" b="1">
                <a:solidFill>
                  <a:schemeClr val="tx2"/>
                </a:solidFill>
              </a:defRPr>
            </a:lvl1pPr>
          </a:lstStyle>
          <a:p>
            <a:pPr lvl="0"/>
            <a:r>
              <a:rPr lang="en-US" dirty="0"/>
              <a:t>Click to add heading or text</a:t>
            </a:r>
          </a:p>
        </p:txBody>
      </p:sp>
      <p:sp>
        <p:nvSpPr>
          <p:cNvPr id="33" name="Text Placeholder 9">
            <a:extLst>
              <a:ext uri="{FF2B5EF4-FFF2-40B4-BE49-F238E27FC236}">
                <a16:creationId xmlns:a16="http://schemas.microsoft.com/office/drawing/2014/main" id="{B2C12D92-1D2C-4AD3-AB8E-D5C7236DCFD8}"/>
              </a:ext>
            </a:extLst>
          </p:cNvPr>
          <p:cNvSpPr>
            <a:spLocks noGrp="1"/>
          </p:cNvSpPr>
          <p:nvPr>
            <p:ph type="body" sz="quarter" idx="27" hasCustomPrompt="1"/>
          </p:nvPr>
        </p:nvSpPr>
        <p:spPr>
          <a:xfrm>
            <a:off x="7096822" y="1564377"/>
            <a:ext cx="1541737" cy="549863"/>
          </a:xfrm>
        </p:spPr>
        <p:txBody>
          <a:bodyPr/>
          <a:lstStyle>
            <a:lvl1pPr algn="ctr">
              <a:buNone/>
              <a:defRPr sz="1200" b="1">
                <a:solidFill>
                  <a:schemeClr val="tx2"/>
                </a:solidFill>
              </a:defRPr>
            </a:lvl1pPr>
          </a:lstStyle>
          <a:p>
            <a:pPr lvl="0"/>
            <a:r>
              <a:rPr lang="en-US" dirty="0"/>
              <a:t>Click to add heading or text</a:t>
            </a:r>
          </a:p>
        </p:txBody>
      </p:sp>
      <p:cxnSp>
        <p:nvCxnSpPr>
          <p:cNvPr id="24" name="Straight Connector 23">
            <a:extLst>
              <a:ext uri="{FF2B5EF4-FFF2-40B4-BE49-F238E27FC236}">
                <a16:creationId xmlns:a16="http://schemas.microsoft.com/office/drawing/2014/main" id="{9524FD94-EAD3-4555-AEF5-964AA0BC6756}"/>
              </a:ext>
            </a:extLst>
          </p:cNvPr>
          <p:cNvCxnSpPr>
            <a:cxnSpLocks/>
          </p:cNvCxnSpPr>
          <p:nvPr userDrawn="1"/>
        </p:nvCxnSpPr>
        <p:spPr>
          <a:xfrm>
            <a:off x="275000"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641A773B-A0C6-4116-8792-E6C6D6F3A518}"/>
              </a:ext>
            </a:extLst>
          </p:cNvPr>
          <p:cNvCxnSpPr>
            <a:cxnSpLocks/>
          </p:cNvCxnSpPr>
          <p:nvPr userDrawn="1"/>
        </p:nvCxnSpPr>
        <p:spPr>
          <a:xfrm>
            <a:off x="1989499"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D901304E-3E4E-4A97-8CDC-7E2784F5CFC6}"/>
              </a:ext>
            </a:extLst>
          </p:cNvPr>
          <p:cNvCxnSpPr>
            <a:cxnSpLocks/>
          </p:cNvCxnSpPr>
          <p:nvPr userDrawn="1"/>
        </p:nvCxnSpPr>
        <p:spPr>
          <a:xfrm>
            <a:off x="3704000"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1B73F15C-3F71-4915-BC06-80CC1B10A3EC}"/>
              </a:ext>
            </a:extLst>
          </p:cNvPr>
          <p:cNvCxnSpPr>
            <a:cxnSpLocks/>
          </p:cNvCxnSpPr>
          <p:nvPr userDrawn="1"/>
        </p:nvCxnSpPr>
        <p:spPr>
          <a:xfrm>
            <a:off x="5416765"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EB2EF61B-649D-45D2-9D9B-E5E91DC904D8}"/>
              </a:ext>
            </a:extLst>
          </p:cNvPr>
          <p:cNvCxnSpPr>
            <a:cxnSpLocks/>
          </p:cNvCxnSpPr>
          <p:nvPr userDrawn="1"/>
        </p:nvCxnSpPr>
        <p:spPr>
          <a:xfrm>
            <a:off x="7162606"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pic>
        <p:nvPicPr>
          <p:cNvPr id="34" name="Picture 33">
            <a:extLst>
              <a:ext uri="{FF2B5EF4-FFF2-40B4-BE49-F238E27FC236}">
                <a16:creationId xmlns:a16="http://schemas.microsoft.com/office/drawing/2014/main" id="{1AC33966-2B16-46AF-BF58-09E66AA9E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628397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R TRANSITION-PURPLE">
    <p:bg>
      <p:bgPr>
        <a:solidFill>
          <a:srgbClr val="361446"/>
        </a:solidFill>
        <a:effectLst/>
      </p:bgPr>
    </p:bg>
    <p:spTree>
      <p:nvGrpSpPr>
        <p:cNvPr id="1" name=""/>
        <p:cNvGrpSpPr/>
        <p:nvPr/>
      </p:nvGrpSpPr>
      <p:grpSpPr>
        <a:xfrm>
          <a:off x="0" y="0"/>
          <a:ext cx="0" cy="0"/>
          <a:chOff x="0" y="0"/>
          <a:chExt cx="0" cy="0"/>
        </a:xfrm>
      </p:grpSpPr>
      <p:sp>
        <p:nvSpPr>
          <p:cNvPr id="18" name="Oval 17"/>
          <p:cNvSpPr/>
          <p:nvPr userDrawn="1"/>
        </p:nvSpPr>
        <p:spPr>
          <a:xfrm>
            <a:off x="914955" y="-554583"/>
            <a:ext cx="6830666" cy="677582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554583"/>
            <a:ext cx="6830666" cy="677582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2410478"/>
            <a:ext cx="2104357" cy="2087463"/>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2410478"/>
            <a:ext cx="2104357" cy="2087463"/>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6" name="Slide Number Placeholder 7">
            <a:extLst>
              <a:ext uri="{FF2B5EF4-FFF2-40B4-BE49-F238E27FC236}">
                <a16:creationId xmlns:a16="http://schemas.microsoft.com/office/drawing/2014/main" id="{DDBB639E-5464-416A-9B3F-A7DEEB70FF8A}"/>
              </a:ext>
            </a:extLst>
          </p:cNvPr>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bg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606797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R TRANSITION-WHITE">
    <p:bg>
      <p:bgPr>
        <a:solidFill>
          <a:schemeClr val="tx1"/>
        </a:solidFill>
        <a:effectLst/>
      </p:bgPr>
    </p:bg>
    <p:spTree>
      <p:nvGrpSpPr>
        <p:cNvPr id="1" name=""/>
        <p:cNvGrpSpPr/>
        <p:nvPr/>
      </p:nvGrpSpPr>
      <p:grpSpPr>
        <a:xfrm>
          <a:off x="0" y="0"/>
          <a:ext cx="0" cy="0"/>
          <a:chOff x="0" y="0"/>
          <a:chExt cx="0" cy="0"/>
        </a:xfrm>
      </p:grpSpPr>
      <p:sp>
        <p:nvSpPr>
          <p:cNvPr id="18" name="Oval 17"/>
          <p:cNvSpPr/>
          <p:nvPr userDrawn="1"/>
        </p:nvSpPr>
        <p:spPr>
          <a:xfrm>
            <a:off x="914955" y="-554583"/>
            <a:ext cx="6830666" cy="677582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554583"/>
            <a:ext cx="6830666" cy="677582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2410478"/>
            <a:ext cx="2104357" cy="2087463"/>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2410478"/>
            <a:ext cx="2104357" cy="2087463"/>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7" name="Slide Number Placeholder 7">
            <a:extLst>
              <a:ext uri="{FF2B5EF4-FFF2-40B4-BE49-F238E27FC236}">
                <a16:creationId xmlns:a16="http://schemas.microsoft.com/office/drawing/2014/main" id="{EE37BF8D-DD78-4C91-B44F-AEE077ABE36F}"/>
              </a:ext>
            </a:extLst>
          </p:cNvPr>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bg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9831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PURPLE">
    <p:bg>
      <p:bgPr>
        <a:solidFill>
          <a:schemeClr val="accent3"/>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1471962"/>
            <a:ext cx="8743950" cy="1508362"/>
          </a:xfrm>
        </p:spPr>
        <p:txBody>
          <a:bodyPr anchor="ctr"/>
          <a:lstStyle>
            <a:lvl1pPr marL="173831" indent="-173831" algn="ctr">
              <a:spcBef>
                <a:spcPts val="0"/>
              </a:spcBef>
              <a:buNone/>
              <a:defRPr sz="4050" b="0" baseline="0">
                <a:solidFill>
                  <a:schemeClr val="accent4"/>
                </a:solidFill>
              </a:defRPr>
            </a:lvl1pPr>
            <a:lvl2pPr marL="82154" indent="0" algn="ctr">
              <a:spcBef>
                <a:spcPts val="0"/>
              </a:spcBef>
              <a:buNone/>
              <a:defRPr sz="4050" b="1">
                <a:solidFill>
                  <a:schemeClr val="accent4"/>
                </a:solidFill>
                <a:latin typeface="+mn-lt"/>
              </a:defRPr>
            </a:lvl2pPr>
          </a:lstStyle>
          <a:p>
            <a:pPr lvl="0"/>
            <a:r>
              <a:rPr lang="en-US" dirty="0"/>
              <a:t>“QUOTATION.”</a:t>
            </a:r>
          </a:p>
          <a:p>
            <a:pPr lvl="1"/>
            <a:r>
              <a:rPr lang="en-US" dirty="0"/>
              <a:t>BOLD</a:t>
            </a:r>
          </a:p>
        </p:txBody>
      </p:sp>
      <p:sp>
        <p:nvSpPr>
          <p:cNvPr id="3" name="Text Placeholder 2"/>
          <p:cNvSpPr>
            <a:spLocks noGrp="1"/>
          </p:cNvSpPr>
          <p:nvPr>
            <p:ph type="body" sz="quarter" idx="14" hasCustomPrompt="1"/>
          </p:nvPr>
        </p:nvSpPr>
        <p:spPr>
          <a:xfrm>
            <a:off x="2899171" y="3957606"/>
            <a:ext cx="6073379" cy="276999"/>
          </a:xfrm>
        </p:spPr>
        <p:txBody>
          <a:bodyPr/>
          <a:lstStyle>
            <a:lvl1pPr algn="r">
              <a:spcBef>
                <a:spcPts val="0"/>
              </a:spcBef>
              <a:defRPr sz="1500" b="0">
                <a:solidFill>
                  <a:schemeClr val="bg1"/>
                </a:solidFill>
              </a:defRPr>
            </a:lvl1pPr>
            <a:lvl2pPr algn="r">
              <a:defRPr>
                <a:solidFill>
                  <a:schemeClr val="bg1"/>
                </a:solidFill>
              </a:defRPr>
            </a:lvl2pPr>
          </a:lstStyle>
          <a:p>
            <a:pPr lvl="0"/>
            <a:r>
              <a:rPr lang="en-US" dirty="0"/>
              <a:t>—Name and Company/Source goes here</a:t>
            </a:r>
          </a:p>
        </p:txBody>
      </p:sp>
      <p:sp>
        <p:nvSpPr>
          <p:cNvPr id="6" name="Freeform: Shape 5">
            <a:extLst>
              <a:ext uri="{FF2B5EF4-FFF2-40B4-BE49-F238E27FC236}">
                <a16:creationId xmlns:a16="http://schemas.microsoft.com/office/drawing/2014/main" id="{91FDFE8C-4228-4989-AF9A-C530D06280DF}"/>
              </a:ext>
            </a:extLst>
          </p:cNvPr>
          <p:cNvSpPr/>
          <p:nvPr userDrawn="1"/>
        </p:nvSpPr>
        <p:spPr>
          <a:xfrm>
            <a:off x="3746829"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extBox 11">
            <a:extLst>
              <a:ext uri="{FF2B5EF4-FFF2-40B4-BE49-F238E27FC236}">
                <a16:creationId xmlns:a16="http://schemas.microsoft.com/office/drawing/2014/main" id="{E2C19900-5998-4AB9-8190-F8E94F0D279B}"/>
              </a:ext>
            </a:extLst>
          </p:cNvPr>
          <p:cNvSpPr txBox="1"/>
          <p:nvPr userDrawn="1"/>
        </p:nvSpPr>
        <p:spPr>
          <a:xfrm>
            <a:off x="4320632" y="130842"/>
            <a:ext cx="502734" cy="435490"/>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bg2"/>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2100" dirty="0">
              <a:solidFill>
                <a:schemeClr val="tx2">
                  <a:lumMod val="50000"/>
                </a:schemeClr>
              </a:solidFill>
            </a:endParaRPr>
          </a:p>
        </p:txBody>
      </p:sp>
      <p:sp>
        <p:nvSpPr>
          <p:cNvPr id="13" name="Slide Number Placeholder 7">
            <a:extLst>
              <a:ext uri="{FF2B5EF4-FFF2-40B4-BE49-F238E27FC236}">
                <a16:creationId xmlns:a16="http://schemas.microsoft.com/office/drawing/2014/main" id="{ABD9E787-E95D-42F5-98CF-0BD66FA6CBC9}"/>
              </a:ext>
            </a:extLst>
          </p:cNvPr>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04239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WHIT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A37FC-8F61-40D1-A2C5-5CE93E86314A}"/>
              </a:ext>
            </a:extLst>
          </p:cNvPr>
          <p:cNvSpPr/>
          <p:nvPr userDrawn="1"/>
        </p:nvSpPr>
        <p:spPr>
          <a:xfrm>
            <a:off x="3746829"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Text Placeholder 7"/>
          <p:cNvSpPr>
            <a:spLocks noGrp="1"/>
          </p:cNvSpPr>
          <p:nvPr>
            <p:ph type="body" sz="quarter" idx="13" hasCustomPrompt="1"/>
          </p:nvPr>
        </p:nvSpPr>
        <p:spPr>
          <a:xfrm>
            <a:off x="228600" y="1471962"/>
            <a:ext cx="8743950" cy="1508362"/>
          </a:xfrm>
        </p:spPr>
        <p:txBody>
          <a:bodyPr anchor="ctr"/>
          <a:lstStyle>
            <a:lvl1pPr marL="173831" indent="-173831" algn="ctr">
              <a:spcBef>
                <a:spcPts val="0"/>
              </a:spcBef>
              <a:buNone/>
              <a:defRPr sz="4050" b="0" baseline="0">
                <a:solidFill>
                  <a:schemeClr val="accent2"/>
                </a:solidFill>
              </a:defRPr>
            </a:lvl1pPr>
            <a:lvl2pPr marL="82154" indent="0" algn="ctr">
              <a:spcBef>
                <a:spcPts val="0"/>
              </a:spcBef>
              <a:buNone/>
              <a:defRPr sz="4050" b="1">
                <a:solidFill>
                  <a:schemeClr val="accent2"/>
                </a:solidFill>
                <a:latin typeface="+mn-lt"/>
              </a:defRPr>
            </a:lvl2pPr>
          </a:lstStyle>
          <a:p>
            <a:pPr lvl="0"/>
            <a:r>
              <a:rPr lang="en-US" dirty="0"/>
              <a:t>“QUOTATION.”</a:t>
            </a:r>
          </a:p>
          <a:p>
            <a:pPr lvl="1"/>
            <a:r>
              <a:rPr lang="en-US" dirty="0"/>
              <a:t>BOLD</a:t>
            </a:r>
          </a:p>
        </p:txBody>
      </p:sp>
      <p:sp>
        <p:nvSpPr>
          <p:cNvPr id="3" name="Text Placeholder 2"/>
          <p:cNvSpPr>
            <a:spLocks noGrp="1"/>
          </p:cNvSpPr>
          <p:nvPr>
            <p:ph type="body" sz="quarter" idx="14" hasCustomPrompt="1"/>
          </p:nvPr>
        </p:nvSpPr>
        <p:spPr>
          <a:xfrm>
            <a:off x="2899171" y="3957606"/>
            <a:ext cx="6073379" cy="276999"/>
          </a:xfrm>
        </p:spPr>
        <p:txBody>
          <a:bodyPr/>
          <a:lstStyle>
            <a:lvl1pPr algn="r">
              <a:spcBef>
                <a:spcPts val="0"/>
              </a:spcBef>
              <a:defRPr sz="1500" b="0">
                <a:solidFill>
                  <a:schemeClr val="accent4"/>
                </a:solidFill>
              </a:defRPr>
            </a:lvl1pPr>
            <a:lvl2pPr algn="r">
              <a:defRPr>
                <a:solidFill>
                  <a:schemeClr val="bg1"/>
                </a:solidFill>
              </a:defRPr>
            </a:lvl2pPr>
          </a:lstStyle>
          <a:p>
            <a:pPr lvl="0"/>
            <a:r>
              <a:rPr lang="en-US" dirty="0"/>
              <a:t>—Name and Company/Source goes here</a:t>
            </a:r>
          </a:p>
        </p:txBody>
      </p:sp>
      <p:sp>
        <p:nvSpPr>
          <p:cNvPr id="5" name="TextBox 4">
            <a:extLst>
              <a:ext uri="{FF2B5EF4-FFF2-40B4-BE49-F238E27FC236}">
                <a16:creationId xmlns:a16="http://schemas.microsoft.com/office/drawing/2014/main" id="{C747E00D-2B2E-48A0-A6BE-99DF40E6E48D}"/>
              </a:ext>
            </a:extLst>
          </p:cNvPr>
          <p:cNvSpPr txBox="1"/>
          <p:nvPr userDrawn="1"/>
        </p:nvSpPr>
        <p:spPr>
          <a:xfrm>
            <a:off x="4320632" y="130842"/>
            <a:ext cx="502734" cy="435490"/>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bg2"/>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2100" dirty="0">
              <a:solidFill>
                <a:schemeClr val="tx2">
                  <a:lumMod val="50000"/>
                </a:schemeClr>
              </a:solidFill>
            </a:endParaRPr>
          </a:p>
        </p:txBody>
      </p:sp>
      <p:sp>
        <p:nvSpPr>
          <p:cNvPr id="12" name="Slide Number Placeholder 7">
            <a:extLst>
              <a:ext uri="{FF2B5EF4-FFF2-40B4-BE49-F238E27FC236}">
                <a16:creationId xmlns:a16="http://schemas.microsoft.com/office/drawing/2014/main" id="{09A26AA5-D3A6-4397-8BC0-515AB75EED52}"/>
              </a:ext>
            </a:extLst>
          </p:cNvPr>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09174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mp; IMAGE 3 COLUMN-WHITE">
    <p:spTree>
      <p:nvGrpSpPr>
        <p:cNvPr id="1" name=""/>
        <p:cNvGrpSpPr/>
        <p:nvPr/>
      </p:nvGrpSpPr>
      <p:grpSpPr>
        <a:xfrm>
          <a:off x="0" y="0"/>
          <a:ext cx="0" cy="0"/>
          <a:chOff x="0" y="0"/>
          <a:chExt cx="0" cy="0"/>
        </a:xfrm>
      </p:grpSpPr>
      <p:sp>
        <p:nvSpPr>
          <p:cNvPr id="4" name="Rectangle 3"/>
          <p:cNvSpPr/>
          <p:nvPr userDrawn="1"/>
        </p:nvSpPr>
        <p:spPr>
          <a:xfrm>
            <a:off x="0" y="0"/>
            <a:ext cx="9144000" cy="91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050" dirty="0"/>
          </a:p>
        </p:txBody>
      </p:sp>
      <p:sp>
        <p:nvSpPr>
          <p:cNvPr id="10" name="Text Placeholder 9"/>
          <p:cNvSpPr>
            <a:spLocks noGrp="1"/>
          </p:cNvSpPr>
          <p:nvPr>
            <p:ph type="body" sz="quarter" idx="16" hasCustomPrompt="1"/>
          </p:nvPr>
        </p:nvSpPr>
        <p:spPr>
          <a:xfrm>
            <a:off x="196278" y="314325"/>
            <a:ext cx="6895898" cy="1027510"/>
          </a:xfrm>
        </p:spPr>
        <p:txBody>
          <a:bodyPr/>
          <a:lstStyle>
            <a:lvl1pPr algn="l">
              <a:buNone/>
              <a:defRPr b="1">
                <a:solidFill>
                  <a:schemeClr val="accent1"/>
                </a:solidFill>
              </a:defRPr>
            </a:lvl1pPr>
          </a:lstStyle>
          <a:p>
            <a:pPr lvl="0"/>
            <a:r>
              <a:rPr lang="en-US" dirty="0"/>
              <a:t>Click to add title</a:t>
            </a:r>
          </a:p>
        </p:txBody>
      </p:sp>
      <p:sp>
        <p:nvSpPr>
          <p:cNvPr id="17" name="Slide Number Placeholder 7"/>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dirty="0"/>
          </a:p>
        </p:txBody>
      </p:sp>
      <p:sp>
        <p:nvSpPr>
          <p:cNvPr id="6" name="Freeform: Shape 5">
            <a:extLst>
              <a:ext uri="{FF2B5EF4-FFF2-40B4-BE49-F238E27FC236}">
                <a16:creationId xmlns:a16="http://schemas.microsoft.com/office/drawing/2014/main" id="{3E8CE019-34FE-4E88-B2CE-ECB9743C1E9C}"/>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Content Placeholder 2">
            <a:extLst>
              <a:ext uri="{FF2B5EF4-FFF2-40B4-BE49-F238E27FC236}">
                <a16:creationId xmlns:a16="http://schemas.microsoft.com/office/drawing/2014/main" id="{8CC35556-31B9-4356-99D0-E789F291BFA5}"/>
              </a:ext>
            </a:extLst>
          </p:cNvPr>
          <p:cNvSpPr>
            <a:spLocks noGrp="1"/>
          </p:cNvSpPr>
          <p:nvPr>
            <p:ph idx="17" hasCustomPrompt="1"/>
          </p:nvPr>
        </p:nvSpPr>
        <p:spPr>
          <a:xfrm>
            <a:off x="234178" y="2510736"/>
            <a:ext cx="2786028" cy="1943184"/>
          </a:xfrm>
        </p:spPr>
        <p:txBody>
          <a:bodyPr lIns="91440" rIns="91440"/>
          <a:lstStyle>
            <a:lvl1pPr algn="ctr">
              <a:spcAft>
                <a:spcPts val="2250"/>
              </a:spcAft>
              <a:buNone/>
              <a:defRPr sz="1800">
                <a:gradFill>
                  <a:gsLst>
                    <a:gs pos="15000">
                      <a:schemeClr val="tx2"/>
                    </a:gs>
                    <a:gs pos="47000">
                      <a:schemeClr val="tx2"/>
                    </a:gs>
                  </a:gsLst>
                  <a:lin ang="5400000" scaled="1"/>
                </a:gradFill>
                <a:latin typeface="+mj-lt"/>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mn-lt"/>
                <a:ea typeface="+mn-ea"/>
                <a:cs typeface="Segoe UI Semilight" panose="020B0402040204020203" pitchFamily="34" charset="0"/>
              </a:defRPr>
            </a:lvl2pPr>
            <a:lvl3pPr algn="ctr">
              <a:defRPr sz="1350">
                <a:latin typeface="+mn-lt"/>
              </a:defRPr>
            </a:lvl3pPr>
            <a:lvl4pPr algn="ctr">
              <a:defRPr sz="1350">
                <a:latin typeface="+mn-lt"/>
              </a:defRPr>
            </a:lvl4pPr>
            <a:lvl5pPr algn="ctr">
              <a:defRPr sz="1200">
                <a:latin typeface="+mn-lt"/>
              </a:defRPr>
            </a:lvl5pPr>
          </a:lstStyle>
          <a:p>
            <a:pPr lvl="0"/>
            <a:r>
              <a:rPr lang="en-US" dirty="0"/>
              <a:t>Add Object</a:t>
            </a:r>
          </a:p>
        </p:txBody>
      </p:sp>
      <p:sp>
        <p:nvSpPr>
          <p:cNvPr id="14" name="Content Placeholder 2">
            <a:extLst>
              <a:ext uri="{FF2B5EF4-FFF2-40B4-BE49-F238E27FC236}">
                <a16:creationId xmlns:a16="http://schemas.microsoft.com/office/drawing/2014/main" id="{C12CB042-E94A-409F-B5DC-BB94CD47FD5A}"/>
              </a:ext>
            </a:extLst>
          </p:cNvPr>
          <p:cNvSpPr>
            <a:spLocks noGrp="1"/>
          </p:cNvSpPr>
          <p:nvPr>
            <p:ph idx="18" hasCustomPrompt="1"/>
          </p:nvPr>
        </p:nvSpPr>
        <p:spPr>
          <a:xfrm>
            <a:off x="3132051" y="2510737"/>
            <a:ext cx="2880360" cy="1943183"/>
          </a:xfrm>
        </p:spPr>
        <p:txBody>
          <a:bodyPr lIns="91440" rIns="91440"/>
          <a:lstStyle>
            <a:lvl1pPr algn="ctr">
              <a:defRPr lang="en-US" sz="1800" kern="1200" dirty="0">
                <a:gradFill>
                  <a:gsLst>
                    <a:gs pos="15000">
                      <a:schemeClr val="tx2"/>
                    </a:gs>
                    <a:gs pos="47000">
                      <a:schemeClr val="tx2"/>
                    </a:gs>
                  </a:gsLst>
                  <a:lin ang="5400000" scaled="1"/>
                </a:gradFill>
                <a:latin typeface="+mj-lt"/>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mn-lt"/>
                <a:ea typeface="+mn-ea"/>
                <a:cs typeface="Segoe UI Semilight" panose="020B0402040204020203" pitchFamily="34" charset="0"/>
              </a:defRPr>
            </a:lvl2pPr>
            <a:lvl3pPr algn="ctr">
              <a:defRPr sz="1350">
                <a:latin typeface="+mn-lt"/>
              </a:defRPr>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dirty="0"/>
              <a:t>Add Object</a:t>
            </a:r>
          </a:p>
        </p:txBody>
      </p:sp>
      <p:sp>
        <p:nvSpPr>
          <p:cNvPr id="15" name="Content Placeholder 2">
            <a:extLst>
              <a:ext uri="{FF2B5EF4-FFF2-40B4-BE49-F238E27FC236}">
                <a16:creationId xmlns:a16="http://schemas.microsoft.com/office/drawing/2014/main" id="{057A5D74-0FCC-4C3E-B970-1CCC542368E9}"/>
              </a:ext>
            </a:extLst>
          </p:cNvPr>
          <p:cNvSpPr>
            <a:spLocks noGrp="1"/>
          </p:cNvSpPr>
          <p:nvPr>
            <p:ph idx="19" hasCustomPrompt="1"/>
          </p:nvPr>
        </p:nvSpPr>
        <p:spPr>
          <a:xfrm>
            <a:off x="6124257" y="2510736"/>
            <a:ext cx="2829808" cy="1943183"/>
          </a:xfrm>
        </p:spPr>
        <p:txBody>
          <a:bodyPr lIns="91440" rIns="91440"/>
          <a:lstStyle>
            <a:lvl1pPr algn="ctr">
              <a:defRPr lang="en-US" sz="1800" kern="1200" dirty="0">
                <a:gradFill>
                  <a:gsLst>
                    <a:gs pos="15000">
                      <a:schemeClr val="tx2"/>
                    </a:gs>
                    <a:gs pos="47000">
                      <a:schemeClr val="tx2"/>
                    </a:gs>
                  </a:gsLst>
                  <a:lin ang="5400000" scaled="1"/>
                </a:gradFill>
                <a:latin typeface="+mj-lt"/>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mn-lt"/>
                <a:ea typeface="+mn-ea"/>
                <a:cs typeface="Segoe UI Semilight" panose="020B0402040204020203" pitchFamily="34" charset="0"/>
              </a:defRPr>
            </a:lvl2pPr>
            <a:lvl3pPr algn="ctr">
              <a:defRPr sz="1350">
                <a:latin typeface="+mn-lt"/>
              </a:defRPr>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dirty="0"/>
              <a:t>Add Object</a:t>
            </a:r>
          </a:p>
        </p:txBody>
      </p:sp>
      <p:sp>
        <p:nvSpPr>
          <p:cNvPr id="16" name="Text Placeholder 9">
            <a:extLst>
              <a:ext uri="{FF2B5EF4-FFF2-40B4-BE49-F238E27FC236}">
                <a16:creationId xmlns:a16="http://schemas.microsoft.com/office/drawing/2014/main" id="{05851EC2-B0DE-4306-817B-E4787525A24D}"/>
              </a:ext>
            </a:extLst>
          </p:cNvPr>
          <p:cNvSpPr>
            <a:spLocks noGrp="1"/>
          </p:cNvSpPr>
          <p:nvPr>
            <p:ph type="body" sz="quarter" idx="20" hasCustomPrompt="1"/>
          </p:nvPr>
        </p:nvSpPr>
        <p:spPr>
          <a:xfrm>
            <a:off x="234179" y="1800255"/>
            <a:ext cx="2786028" cy="549863"/>
          </a:xfrm>
        </p:spPr>
        <p:txBody>
          <a:bodyPr/>
          <a:lstStyle>
            <a:lvl1pPr algn="ctr">
              <a:buNone/>
              <a:defRPr sz="1500" b="1">
                <a:solidFill>
                  <a:schemeClr val="accent1"/>
                </a:solidFill>
              </a:defRPr>
            </a:lvl1pPr>
          </a:lstStyle>
          <a:p>
            <a:pPr lvl="0"/>
            <a:r>
              <a:rPr lang="en-US" dirty="0"/>
              <a:t>Click to add heading or text</a:t>
            </a:r>
          </a:p>
        </p:txBody>
      </p:sp>
      <p:sp>
        <p:nvSpPr>
          <p:cNvPr id="18" name="Text Placeholder 9">
            <a:extLst>
              <a:ext uri="{FF2B5EF4-FFF2-40B4-BE49-F238E27FC236}">
                <a16:creationId xmlns:a16="http://schemas.microsoft.com/office/drawing/2014/main" id="{00153A3E-D4E5-4611-9F36-DD53878A9855}"/>
              </a:ext>
            </a:extLst>
          </p:cNvPr>
          <p:cNvSpPr>
            <a:spLocks noGrp="1"/>
          </p:cNvSpPr>
          <p:nvPr>
            <p:ph type="body" sz="quarter" idx="21" hasCustomPrompt="1"/>
          </p:nvPr>
        </p:nvSpPr>
        <p:spPr>
          <a:xfrm>
            <a:off x="3132051" y="1800254"/>
            <a:ext cx="2880360" cy="549863"/>
          </a:xfrm>
        </p:spPr>
        <p:txBody>
          <a:bodyPr/>
          <a:lstStyle>
            <a:lvl1pPr algn="ctr">
              <a:buNone/>
              <a:defRPr sz="1500" b="1">
                <a:solidFill>
                  <a:schemeClr val="accent1"/>
                </a:solidFill>
              </a:defRPr>
            </a:lvl1pPr>
          </a:lstStyle>
          <a:p>
            <a:pPr lvl="0"/>
            <a:r>
              <a:rPr lang="en-US" dirty="0"/>
              <a:t>Click to add heading or text</a:t>
            </a:r>
          </a:p>
        </p:txBody>
      </p:sp>
      <p:sp>
        <p:nvSpPr>
          <p:cNvPr id="19" name="Text Placeholder 9">
            <a:extLst>
              <a:ext uri="{FF2B5EF4-FFF2-40B4-BE49-F238E27FC236}">
                <a16:creationId xmlns:a16="http://schemas.microsoft.com/office/drawing/2014/main" id="{005C2788-5F44-4A2B-98B6-936321618E6F}"/>
              </a:ext>
            </a:extLst>
          </p:cNvPr>
          <p:cNvSpPr>
            <a:spLocks noGrp="1"/>
          </p:cNvSpPr>
          <p:nvPr>
            <p:ph type="body" sz="quarter" idx="22" hasCustomPrompt="1"/>
          </p:nvPr>
        </p:nvSpPr>
        <p:spPr>
          <a:xfrm>
            <a:off x="6123794" y="1800253"/>
            <a:ext cx="2786028" cy="549863"/>
          </a:xfrm>
        </p:spPr>
        <p:txBody>
          <a:bodyPr/>
          <a:lstStyle>
            <a:lvl1pPr algn="ctr">
              <a:buNone/>
              <a:defRPr sz="1500" b="1">
                <a:solidFill>
                  <a:schemeClr val="accent1"/>
                </a:solidFill>
              </a:defRPr>
            </a:lvl1pPr>
          </a:lstStyle>
          <a:p>
            <a:pPr lvl="0"/>
            <a:r>
              <a:rPr lang="en-US" dirty="0"/>
              <a:t>Click to add heading or text</a:t>
            </a:r>
          </a:p>
        </p:txBody>
      </p:sp>
      <p:cxnSp>
        <p:nvCxnSpPr>
          <p:cNvPr id="20" name="Straight Connector 19">
            <a:extLst>
              <a:ext uri="{FF2B5EF4-FFF2-40B4-BE49-F238E27FC236}">
                <a16:creationId xmlns:a16="http://schemas.microsoft.com/office/drawing/2014/main" id="{B7BAED53-0E3B-45FF-BD4A-ED9973FEC81B}"/>
              </a:ext>
            </a:extLst>
          </p:cNvPr>
          <p:cNvCxnSpPr>
            <a:cxnSpLocks/>
          </p:cNvCxnSpPr>
          <p:nvPr userDrawn="1"/>
        </p:nvCxnSpPr>
        <p:spPr>
          <a:xfrm>
            <a:off x="234178" y="2431562"/>
            <a:ext cx="2786028"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ADEC25A-973E-475A-8309-38B1D1FA01E3}"/>
              </a:ext>
            </a:extLst>
          </p:cNvPr>
          <p:cNvCxnSpPr>
            <a:cxnSpLocks/>
          </p:cNvCxnSpPr>
          <p:nvPr userDrawn="1"/>
        </p:nvCxnSpPr>
        <p:spPr>
          <a:xfrm flipV="1">
            <a:off x="3140415" y="2431563"/>
            <a:ext cx="2871997" cy="1394"/>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60E7240E-3F87-402D-9A69-EF30895F1404}"/>
              </a:ext>
            </a:extLst>
          </p:cNvPr>
          <p:cNvCxnSpPr/>
          <p:nvPr userDrawn="1"/>
        </p:nvCxnSpPr>
        <p:spPr>
          <a:xfrm>
            <a:off x="6140520" y="2432957"/>
            <a:ext cx="2786028" cy="0"/>
          </a:xfrm>
          <a:prstGeom prst="line">
            <a:avLst/>
          </a:prstGeom>
          <a:ln w="25400"/>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CFD560A5-B304-489A-A553-2149A11031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1548791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IMAGE 3 COLUMN-PURPL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9107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Text Placeholder 9"/>
          <p:cNvSpPr>
            <a:spLocks noGrp="1"/>
          </p:cNvSpPr>
          <p:nvPr>
            <p:ph type="body" sz="quarter" idx="16" hasCustomPrompt="1"/>
          </p:nvPr>
        </p:nvSpPr>
        <p:spPr>
          <a:xfrm>
            <a:off x="228600" y="314325"/>
            <a:ext cx="6830122" cy="1027510"/>
          </a:xfrm>
        </p:spPr>
        <p:txBody>
          <a:bodyPr/>
          <a:lstStyle>
            <a:lvl1pPr algn="l">
              <a:buNone/>
              <a:defRPr b="1">
                <a:solidFill>
                  <a:schemeClr val="bg2"/>
                </a:solidFill>
              </a:defRPr>
            </a:lvl1pPr>
          </a:lstStyle>
          <a:p>
            <a:pPr lvl="0"/>
            <a:r>
              <a:rPr lang="en-US" dirty="0"/>
              <a:t>Click to add title</a:t>
            </a:r>
          </a:p>
        </p:txBody>
      </p:sp>
      <p:sp>
        <p:nvSpPr>
          <p:cNvPr id="17" name="Slide Number Placeholder 7"/>
          <p:cNvSpPr>
            <a:spLocks noGrp="1"/>
          </p:cNvSpPr>
          <p:nvPr>
            <p:ph type="sldNum" sz="quarter" idx="4"/>
          </p:nvPr>
        </p:nvSpPr>
        <p:spPr>
          <a:xfrm>
            <a:off x="8751445" y="4863703"/>
            <a:ext cx="392555" cy="273844"/>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dirty="0"/>
          </a:p>
        </p:txBody>
      </p:sp>
      <p:sp>
        <p:nvSpPr>
          <p:cNvPr id="6" name="Freeform: Shape 5">
            <a:extLst>
              <a:ext uri="{FF2B5EF4-FFF2-40B4-BE49-F238E27FC236}">
                <a16:creationId xmlns:a16="http://schemas.microsoft.com/office/drawing/2014/main" id="{D678B597-3CE8-4F76-BE09-8450130CE329}"/>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Text Placeholder 9">
            <a:extLst>
              <a:ext uri="{FF2B5EF4-FFF2-40B4-BE49-F238E27FC236}">
                <a16:creationId xmlns:a16="http://schemas.microsoft.com/office/drawing/2014/main" id="{5277509F-C2B8-4F30-BCEE-6BDC28DFF100}"/>
              </a:ext>
            </a:extLst>
          </p:cNvPr>
          <p:cNvSpPr>
            <a:spLocks noGrp="1"/>
          </p:cNvSpPr>
          <p:nvPr>
            <p:ph type="body" sz="quarter" idx="20" hasCustomPrompt="1"/>
          </p:nvPr>
        </p:nvSpPr>
        <p:spPr>
          <a:xfrm>
            <a:off x="234179" y="1800255"/>
            <a:ext cx="2786028" cy="549863"/>
          </a:xfrm>
        </p:spPr>
        <p:txBody>
          <a:bodyPr/>
          <a:lstStyle>
            <a:lvl1pPr algn="ctr">
              <a:buNone/>
              <a:defRPr sz="1500" b="1">
                <a:solidFill>
                  <a:schemeClr val="tx2"/>
                </a:solidFill>
              </a:defRPr>
            </a:lvl1pPr>
          </a:lstStyle>
          <a:p>
            <a:pPr lvl="0"/>
            <a:r>
              <a:rPr lang="en-US" dirty="0"/>
              <a:t>Click to add heading or text</a:t>
            </a:r>
          </a:p>
        </p:txBody>
      </p:sp>
      <p:sp>
        <p:nvSpPr>
          <p:cNvPr id="19" name="Text Placeholder 9">
            <a:extLst>
              <a:ext uri="{FF2B5EF4-FFF2-40B4-BE49-F238E27FC236}">
                <a16:creationId xmlns:a16="http://schemas.microsoft.com/office/drawing/2014/main" id="{6C5FBE47-F473-40BD-A35C-92710B11CAE3}"/>
              </a:ext>
            </a:extLst>
          </p:cNvPr>
          <p:cNvSpPr>
            <a:spLocks noGrp="1"/>
          </p:cNvSpPr>
          <p:nvPr>
            <p:ph type="body" sz="quarter" idx="21" hasCustomPrompt="1"/>
          </p:nvPr>
        </p:nvSpPr>
        <p:spPr>
          <a:xfrm>
            <a:off x="3132051" y="1800254"/>
            <a:ext cx="2880360" cy="549863"/>
          </a:xfrm>
        </p:spPr>
        <p:txBody>
          <a:bodyPr/>
          <a:lstStyle>
            <a:lvl1pPr algn="ctr">
              <a:buNone/>
              <a:defRPr sz="1500" b="1">
                <a:solidFill>
                  <a:schemeClr val="tx2"/>
                </a:solidFill>
              </a:defRPr>
            </a:lvl1pPr>
          </a:lstStyle>
          <a:p>
            <a:pPr lvl="0"/>
            <a:r>
              <a:rPr lang="en-US" dirty="0"/>
              <a:t>Click to add heading or text</a:t>
            </a:r>
          </a:p>
        </p:txBody>
      </p:sp>
      <p:sp>
        <p:nvSpPr>
          <p:cNvPr id="20" name="Text Placeholder 9">
            <a:extLst>
              <a:ext uri="{FF2B5EF4-FFF2-40B4-BE49-F238E27FC236}">
                <a16:creationId xmlns:a16="http://schemas.microsoft.com/office/drawing/2014/main" id="{F285D645-2E99-4A46-8ED7-5EF4910A4211}"/>
              </a:ext>
            </a:extLst>
          </p:cNvPr>
          <p:cNvSpPr>
            <a:spLocks noGrp="1"/>
          </p:cNvSpPr>
          <p:nvPr>
            <p:ph type="body" sz="quarter" idx="22" hasCustomPrompt="1"/>
          </p:nvPr>
        </p:nvSpPr>
        <p:spPr>
          <a:xfrm>
            <a:off x="6123794" y="1800253"/>
            <a:ext cx="2786028" cy="549863"/>
          </a:xfrm>
        </p:spPr>
        <p:txBody>
          <a:bodyPr/>
          <a:lstStyle>
            <a:lvl1pPr algn="ctr">
              <a:buNone/>
              <a:defRPr sz="1500" b="1">
                <a:solidFill>
                  <a:schemeClr val="tx2"/>
                </a:solidFill>
              </a:defRPr>
            </a:lvl1pPr>
          </a:lstStyle>
          <a:p>
            <a:pPr lvl="0"/>
            <a:r>
              <a:rPr lang="en-US" dirty="0"/>
              <a:t>Click to add heading or text</a:t>
            </a:r>
          </a:p>
        </p:txBody>
      </p:sp>
      <p:sp>
        <p:nvSpPr>
          <p:cNvPr id="16" name="Content Placeholder 2">
            <a:extLst>
              <a:ext uri="{FF2B5EF4-FFF2-40B4-BE49-F238E27FC236}">
                <a16:creationId xmlns:a16="http://schemas.microsoft.com/office/drawing/2014/main" id="{4AAEB42E-3119-465E-AA1A-53DAE75973D1}"/>
              </a:ext>
            </a:extLst>
          </p:cNvPr>
          <p:cNvSpPr>
            <a:spLocks noGrp="1"/>
          </p:cNvSpPr>
          <p:nvPr>
            <p:ph idx="17" hasCustomPrompt="1"/>
          </p:nvPr>
        </p:nvSpPr>
        <p:spPr>
          <a:xfrm>
            <a:off x="234178" y="2510736"/>
            <a:ext cx="2786028" cy="1943184"/>
          </a:xfrm>
        </p:spPr>
        <p:txBody>
          <a:bodyPr lIns="91440" rIns="91440"/>
          <a:lstStyle>
            <a:lvl1pPr algn="ctr">
              <a:spcAft>
                <a:spcPts val="2250"/>
              </a:spcAft>
              <a:buNone/>
              <a:defRPr sz="1800">
                <a:gradFill>
                  <a:gsLst>
                    <a:gs pos="15000">
                      <a:schemeClr val="tx2"/>
                    </a:gs>
                    <a:gs pos="47000">
                      <a:schemeClr val="tx2"/>
                    </a:gs>
                  </a:gsLst>
                  <a:lin ang="5400000" scaled="1"/>
                </a:gradFill>
                <a:latin typeface="+mj-lt"/>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mn-lt"/>
                <a:ea typeface="+mn-ea"/>
                <a:cs typeface="Segoe UI Semilight" panose="020B0402040204020203" pitchFamily="34" charset="0"/>
              </a:defRPr>
            </a:lvl2pPr>
            <a:lvl3pPr algn="ctr">
              <a:defRPr sz="1350">
                <a:latin typeface="+mn-lt"/>
              </a:defRPr>
            </a:lvl3pPr>
            <a:lvl4pPr algn="ctr">
              <a:defRPr sz="1350">
                <a:latin typeface="+mn-lt"/>
              </a:defRPr>
            </a:lvl4pPr>
            <a:lvl5pPr algn="ctr">
              <a:defRPr sz="1200">
                <a:latin typeface="+mn-lt"/>
              </a:defRPr>
            </a:lvl5pPr>
          </a:lstStyle>
          <a:p>
            <a:pPr lvl="0"/>
            <a:r>
              <a:rPr lang="en-US" dirty="0"/>
              <a:t>Add Object</a:t>
            </a:r>
          </a:p>
        </p:txBody>
      </p:sp>
      <p:sp>
        <p:nvSpPr>
          <p:cNvPr id="24" name="Content Placeholder 2">
            <a:extLst>
              <a:ext uri="{FF2B5EF4-FFF2-40B4-BE49-F238E27FC236}">
                <a16:creationId xmlns:a16="http://schemas.microsoft.com/office/drawing/2014/main" id="{8E2C9CC4-E4F9-48C2-9694-A71BDFAEEA4D}"/>
              </a:ext>
            </a:extLst>
          </p:cNvPr>
          <p:cNvSpPr>
            <a:spLocks noGrp="1"/>
          </p:cNvSpPr>
          <p:nvPr>
            <p:ph idx="18" hasCustomPrompt="1"/>
          </p:nvPr>
        </p:nvSpPr>
        <p:spPr>
          <a:xfrm>
            <a:off x="3132051" y="2510737"/>
            <a:ext cx="2880360" cy="1943183"/>
          </a:xfrm>
        </p:spPr>
        <p:txBody>
          <a:bodyPr lIns="91440" rIns="91440"/>
          <a:lstStyle>
            <a:lvl1pPr algn="ctr">
              <a:defRPr lang="en-US" sz="1800" kern="1200" dirty="0">
                <a:gradFill>
                  <a:gsLst>
                    <a:gs pos="15000">
                      <a:schemeClr val="tx2"/>
                    </a:gs>
                    <a:gs pos="47000">
                      <a:schemeClr val="tx2"/>
                    </a:gs>
                  </a:gsLst>
                  <a:lin ang="5400000" scaled="1"/>
                </a:gradFill>
                <a:latin typeface="+mj-lt"/>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mn-lt"/>
                <a:ea typeface="+mn-ea"/>
                <a:cs typeface="Segoe UI Semilight" panose="020B0402040204020203" pitchFamily="34" charset="0"/>
              </a:defRPr>
            </a:lvl2pPr>
            <a:lvl3pPr algn="ctr">
              <a:defRPr sz="1350">
                <a:latin typeface="+mn-lt"/>
              </a:defRPr>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dirty="0"/>
              <a:t>Add Object</a:t>
            </a:r>
          </a:p>
        </p:txBody>
      </p:sp>
      <p:sp>
        <p:nvSpPr>
          <p:cNvPr id="25" name="Content Placeholder 2">
            <a:extLst>
              <a:ext uri="{FF2B5EF4-FFF2-40B4-BE49-F238E27FC236}">
                <a16:creationId xmlns:a16="http://schemas.microsoft.com/office/drawing/2014/main" id="{66392545-7B7F-4D5F-9A0C-16196C8EE95F}"/>
              </a:ext>
            </a:extLst>
          </p:cNvPr>
          <p:cNvSpPr>
            <a:spLocks noGrp="1"/>
          </p:cNvSpPr>
          <p:nvPr>
            <p:ph idx="19" hasCustomPrompt="1"/>
          </p:nvPr>
        </p:nvSpPr>
        <p:spPr>
          <a:xfrm>
            <a:off x="6124257" y="2510736"/>
            <a:ext cx="2829808" cy="1943183"/>
          </a:xfrm>
        </p:spPr>
        <p:txBody>
          <a:bodyPr lIns="91440" rIns="91440"/>
          <a:lstStyle>
            <a:lvl1pPr algn="ctr">
              <a:defRPr lang="en-US" sz="1800" kern="1200" dirty="0">
                <a:gradFill>
                  <a:gsLst>
                    <a:gs pos="15000">
                      <a:schemeClr val="tx2"/>
                    </a:gs>
                    <a:gs pos="47000">
                      <a:schemeClr val="tx2"/>
                    </a:gs>
                  </a:gsLst>
                  <a:lin ang="5400000" scaled="1"/>
                </a:gradFill>
                <a:latin typeface="+mj-lt"/>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mn-lt"/>
                <a:ea typeface="+mn-ea"/>
                <a:cs typeface="Segoe UI Semilight" panose="020B0402040204020203" pitchFamily="34" charset="0"/>
              </a:defRPr>
            </a:lvl2pPr>
            <a:lvl3pPr algn="ctr">
              <a:defRPr sz="1350">
                <a:latin typeface="+mn-lt"/>
              </a:defRPr>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dirty="0"/>
              <a:t>Add Object</a:t>
            </a:r>
          </a:p>
        </p:txBody>
      </p:sp>
      <p:cxnSp>
        <p:nvCxnSpPr>
          <p:cNvPr id="26" name="Straight Connector 25">
            <a:extLst>
              <a:ext uri="{FF2B5EF4-FFF2-40B4-BE49-F238E27FC236}">
                <a16:creationId xmlns:a16="http://schemas.microsoft.com/office/drawing/2014/main" id="{3470917E-55FC-422D-92DE-A69C2422A81B}"/>
              </a:ext>
            </a:extLst>
          </p:cNvPr>
          <p:cNvCxnSpPr/>
          <p:nvPr userDrawn="1"/>
        </p:nvCxnSpPr>
        <p:spPr>
          <a:xfrm>
            <a:off x="234178" y="2431562"/>
            <a:ext cx="2786028"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E5C4E624-2FA4-4418-95C6-735DDCFBCD65}"/>
              </a:ext>
            </a:extLst>
          </p:cNvPr>
          <p:cNvCxnSpPr>
            <a:cxnSpLocks/>
          </p:cNvCxnSpPr>
          <p:nvPr userDrawn="1"/>
        </p:nvCxnSpPr>
        <p:spPr>
          <a:xfrm flipV="1">
            <a:off x="3140415" y="2431563"/>
            <a:ext cx="2871997" cy="1394"/>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CC65DF2D-0E7B-4187-A5F2-E6884F090A5E}"/>
              </a:ext>
            </a:extLst>
          </p:cNvPr>
          <p:cNvCxnSpPr/>
          <p:nvPr userDrawn="1"/>
        </p:nvCxnSpPr>
        <p:spPr>
          <a:xfrm>
            <a:off x="6140520" y="2432957"/>
            <a:ext cx="2786028" cy="0"/>
          </a:xfrm>
          <a:prstGeom prst="line">
            <a:avLst/>
          </a:prstGeom>
          <a:ln w="25400"/>
        </p:spPr>
        <p:style>
          <a:lnRef idx="1">
            <a:schemeClr val="accent2"/>
          </a:lnRef>
          <a:fillRef idx="0">
            <a:schemeClr val="accent2"/>
          </a:fillRef>
          <a:effectRef idx="0">
            <a:schemeClr val="accent2"/>
          </a:effectRef>
          <a:fontRef idx="minor">
            <a:schemeClr val="tx1"/>
          </a:fontRef>
        </p:style>
      </p:cxnSp>
      <p:pic>
        <p:nvPicPr>
          <p:cNvPr id="21" name="Picture 20">
            <a:extLst>
              <a:ext uri="{FF2B5EF4-FFF2-40B4-BE49-F238E27FC236}">
                <a16:creationId xmlns:a16="http://schemas.microsoft.com/office/drawing/2014/main" id="{6CAFFDC3-9A8E-4496-8B3B-F13EC7AC8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370099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5 COLUMN-PURPL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910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Slide Number Placeholder 5"/>
          <p:cNvSpPr>
            <a:spLocks noGrp="1"/>
          </p:cNvSpPr>
          <p:nvPr>
            <p:ph type="sldNum" sz="quarter" idx="12"/>
          </p:nvPr>
        </p:nvSpPr>
        <p:spPr>
          <a:xfrm>
            <a:off x="8810766" y="4849036"/>
            <a:ext cx="323569" cy="273844"/>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23" name="Text Placeholder 9">
            <a:extLst>
              <a:ext uri="{FF2B5EF4-FFF2-40B4-BE49-F238E27FC236}">
                <a16:creationId xmlns:a16="http://schemas.microsoft.com/office/drawing/2014/main" id="{0137EA79-3E9E-492A-826B-1257A3BD6E33}"/>
              </a:ext>
            </a:extLst>
          </p:cNvPr>
          <p:cNvSpPr>
            <a:spLocks noGrp="1"/>
          </p:cNvSpPr>
          <p:nvPr>
            <p:ph type="body" sz="quarter" idx="23" hasCustomPrompt="1"/>
          </p:nvPr>
        </p:nvSpPr>
        <p:spPr>
          <a:xfrm>
            <a:off x="222944" y="314326"/>
            <a:ext cx="6945068" cy="768624"/>
          </a:xfrm>
        </p:spPr>
        <p:txBody>
          <a:bodyPr/>
          <a:lstStyle>
            <a:lvl1pPr algn="l">
              <a:buNone/>
              <a:defRPr b="1">
                <a:solidFill>
                  <a:schemeClr val="bg2"/>
                </a:solidFill>
              </a:defRPr>
            </a:lvl1pPr>
          </a:lstStyle>
          <a:p>
            <a:pPr lvl="0"/>
            <a:r>
              <a:rPr lang="en-US" dirty="0"/>
              <a:t>Click to add title</a:t>
            </a:r>
          </a:p>
        </p:txBody>
      </p:sp>
      <p:sp>
        <p:nvSpPr>
          <p:cNvPr id="2" name="Freeform: Shape 1">
            <a:extLst>
              <a:ext uri="{FF2B5EF4-FFF2-40B4-BE49-F238E27FC236}">
                <a16:creationId xmlns:a16="http://schemas.microsoft.com/office/drawing/2014/main" id="{B4F85009-38A5-40A5-91E6-F264735B3B67}"/>
              </a:ext>
            </a:extLst>
          </p:cNvPr>
          <p:cNvSpPr/>
          <p:nvPr userDrawn="1"/>
        </p:nvSpPr>
        <p:spPr>
          <a:xfrm>
            <a:off x="7330836" y="420"/>
            <a:ext cx="1650340" cy="819195"/>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4" name="Content Placeholder 2">
            <a:extLst>
              <a:ext uri="{FF2B5EF4-FFF2-40B4-BE49-F238E27FC236}">
                <a16:creationId xmlns:a16="http://schemas.microsoft.com/office/drawing/2014/main" id="{749CDCE1-0FA5-47B8-8F69-8A481F78B8F8}"/>
              </a:ext>
            </a:extLst>
          </p:cNvPr>
          <p:cNvSpPr>
            <a:spLocks noGrp="1"/>
          </p:cNvSpPr>
          <p:nvPr>
            <p:ph idx="1"/>
          </p:nvPr>
        </p:nvSpPr>
        <p:spPr>
          <a:xfrm>
            <a:off x="222944" y="2299924"/>
            <a:ext cx="1541737" cy="1433324"/>
          </a:xfrm>
        </p:spPr>
        <p:txBody>
          <a:bodyPr lIns="146304" rIns="146304">
            <a:normAutofit/>
          </a:bodyPr>
          <a:lstStyle>
            <a:lvl1pPr marL="0" indent="0" algn="ctr">
              <a:buNone/>
              <a:defRPr sz="150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endParaRPr lang="en-US" dirty="0"/>
          </a:p>
        </p:txBody>
      </p:sp>
      <p:sp>
        <p:nvSpPr>
          <p:cNvPr id="32" name="Content Placeholder 2">
            <a:extLst>
              <a:ext uri="{FF2B5EF4-FFF2-40B4-BE49-F238E27FC236}">
                <a16:creationId xmlns:a16="http://schemas.microsoft.com/office/drawing/2014/main" id="{7084ABA1-AD0D-44F0-AE39-AC3FB715160E}"/>
              </a:ext>
            </a:extLst>
          </p:cNvPr>
          <p:cNvSpPr>
            <a:spLocks noGrp="1"/>
          </p:cNvSpPr>
          <p:nvPr>
            <p:ph idx="14"/>
          </p:nvPr>
        </p:nvSpPr>
        <p:spPr>
          <a:xfrm>
            <a:off x="1940313" y="2299924"/>
            <a:ext cx="1541737" cy="1433324"/>
          </a:xfrm>
        </p:spPr>
        <p:txBody>
          <a:bodyPr lIns="146304" rIns="146304">
            <a:normAutofit/>
          </a:bodyPr>
          <a:lstStyle>
            <a:lvl1pPr marL="0" indent="0" algn="ctr">
              <a:buNone/>
              <a:defRPr sz="150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endParaRPr lang="en-US" dirty="0"/>
          </a:p>
        </p:txBody>
      </p:sp>
      <p:sp>
        <p:nvSpPr>
          <p:cNvPr id="33" name="Content Placeholder 2">
            <a:extLst>
              <a:ext uri="{FF2B5EF4-FFF2-40B4-BE49-F238E27FC236}">
                <a16:creationId xmlns:a16="http://schemas.microsoft.com/office/drawing/2014/main" id="{A81E2C82-4DC9-46AD-88EC-464E6C06E01D}"/>
              </a:ext>
            </a:extLst>
          </p:cNvPr>
          <p:cNvSpPr>
            <a:spLocks noGrp="1"/>
          </p:cNvSpPr>
          <p:nvPr>
            <p:ph idx="15"/>
          </p:nvPr>
        </p:nvSpPr>
        <p:spPr>
          <a:xfrm>
            <a:off x="3673960" y="2299924"/>
            <a:ext cx="1510073" cy="1433324"/>
          </a:xfrm>
        </p:spPr>
        <p:txBody>
          <a:bodyPr lIns="146304" rIns="146304"/>
          <a:lstStyle>
            <a:lvl1pPr marL="0" indent="0" algn="ctr">
              <a:buNone/>
              <a:defRPr sz="165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endParaRPr lang="en-US" dirty="0"/>
          </a:p>
        </p:txBody>
      </p:sp>
      <p:sp>
        <p:nvSpPr>
          <p:cNvPr id="34" name="Content Placeholder 2">
            <a:extLst>
              <a:ext uri="{FF2B5EF4-FFF2-40B4-BE49-F238E27FC236}">
                <a16:creationId xmlns:a16="http://schemas.microsoft.com/office/drawing/2014/main" id="{0DC46574-DE71-48D8-B01B-9640151C16B5}"/>
              </a:ext>
            </a:extLst>
          </p:cNvPr>
          <p:cNvSpPr>
            <a:spLocks noGrp="1"/>
          </p:cNvSpPr>
          <p:nvPr>
            <p:ph idx="16"/>
          </p:nvPr>
        </p:nvSpPr>
        <p:spPr>
          <a:xfrm>
            <a:off x="5375943" y="2299924"/>
            <a:ext cx="1541737" cy="1433324"/>
          </a:xfrm>
        </p:spPr>
        <p:txBody>
          <a:bodyPr lIns="146304" rIns="146304"/>
          <a:lstStyle>
            <a:lvl1pPr marL="0" indent="0" algn="ctr">
              <a:buNone/>
              <a:defRPr sz="165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endParaRPr lang="en-US" dirty="0"/>
          </a:p>
        </p:txBody>
      </p:sp>
      <p:sp>
        <p:nvSpPr>
          <p:cNvPr id="35" name="Content Placeholder 2">
            <a:extLst>
              <a:ext uri="{FF2B5EF4-FFF2-40B4-BE49-F238E27FC236}">
                <a16:creationId xmlns:a16="http://schemas.microsoft.com/office/drawing/2014/main" id="{25DB967F-2B4D-4BF9-B431-E237653548E6}"/>
              </a:ext>
            </a:extLst>
          </p:cNvPr>
          <p:cNvSpPr>
            <a:spLocks noGrp="1"/>
          </p:cNvSpPr>
          <p:nvPr>
            <p:ph idx="17"/>
          </p:nvPr>
        </p:nvSpPr>
        <p:spPr>
          <a:xfrm>
            <a:off x="7109589" y="2299924"/>
            <a:ext cx="1541737" cy="1433324"/>
          </a:xfrm>
        </p:spPr>
        <p:txBody>
          <a:bodyPr lIns="146304" rIns="146304">
            <a:normAutofit/>
          </a:bodyPr>
          <a:lstStyle>
            <a:lvl1pPr marL="0" indent="0" algn="ctr">
              <a:buNone/>
              <a:defRPr sz="1500" b="0">
                <a:gradFill>
                  <a:gsLst>
                    <a:gs pos="15000">
                      <a:schemeClr val="tx2"/>
                    </a:gs>
                    <a:gs pos="47000">
                      <a:schemeClr val="tx2"/>
                    </a:gs>
                  </a:gsLst>
                  <a:lin ang="5400000" scaled="1"/>
                </a:gradFill>
                <a:latin typeface="+mj-lt"/>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endParaRPr lang="en-US" dirty="0"/>
          </a:p>
        </p:txBody>
      </p:sp>
      <p:sp>
        <p:nvSpPr>
          <p:cNvPr id="36" name="Text Placeholder 9">
            <a:extLst>
              <a:ext uri="{FF2B5EF4-FFF2-40B4-BE49-F238E27FC236}">
                <a16:creationId xmlns:a16="http://schemas.microsoft.com/office/drawing/2014/main" id="{C0199221-269B-49D6-A93D-49C4EA53E71C}"/>
              </a:ext>
            </a:extLst>
          </p:cNvPr>
          <p:cNvSpPr>
            <a:spLocks noGrp="1"/>
          </p:cNvSpPr>
          <p:nvPr>
            <p:ph type="body" sz="quarter" idx="20"/>
          </p:nvPr>
        </p:nvSpPr>
        <p:spPr>
          <a:xfrm>
            <a:off x="222944" y="1566079"/>
            <a:ext cx="1541737" cy="549863"/>
          </a:xfrm>
        </p:spPr>
        <p:txBody>
          <a:bodyPr/>
          <a:lstStyle>
            <a:lvl1pPr algn="ctr">
              <a:buNone/>
              <a:defRPr sz="1200" b="1">
                <a:solidFill>
                  <a:schemeClr val="tx2"/>
                </a:solidFill>
              </a:defRPr>
            </a:lvl1pPr>
          </a:lstStyle>
          <a:p>
            <a:pPr lvl="0"/>
            <a:r>
              <a:rPr lang="en-US" dirty="0"/>
              <a:t>Click to edit Master text styles</a:t>
            </a:r>
          </a:p>
        </p:txBody>
      </p:sp>
      <p:sp>
        <p:nvSpPr>
          <p:cNvPr id="37" name="Text Placeholder 9">
            <a:extLst>
              <a:ext uri="{FF2B5EF4-FFF2-40B4-BE49-F238E27FC236}">
                <a16:creationId xmlns:a16="http://schemas.microsoft.com/office/drawing/2014/main" id="{ED02C101-B9DC-4B3A-A1E2-EA9E467C0FAD}"/>
              </a:ext>
            </a:extLst>
          </p:cNvPr>
          <p:cNvSpPr>
            <a:spLocks noGrp="1"/>
          </p:cNvSpPr>
          <p:nvPr>
            <p:ph type="body" sz="quarter" idx="24"/>
          </p:nvPr>
        </p:nvSpPr>
        <p:spPr>
          <a:xfrm>
            <a:off x="1932620" y="1565411"/>
            <a:ext cx="1541737" cy="549863"/>
          </a:xfrm>
        </p:spPr>
        <p:txBody>
          <a:bodyPr/>
          <a:lstStyle>
            <a:lvl1pPr algn="ctr">
              <a:buNone/>
              <a:defRPr sz="1200" b="1">
                <a:solidFill>
                  <a:schemeClr val="tx2"/>
                </a:solidFill>
              </a:defRPr>
            </a:lvl1pPr>
          </a:lstStyle>
          <a:p>
            <a:pPr lvl="0"/>
            <a:r>
              <a:rPr lang="en-US" dirty="0"/>
              <a:t>Click to edit Master text styles</a:t>
            </a:r>
          </a:p>
        </p:txBody>
      </p:sp>
      <p:sp>
        <p:nvSpPr>
          <p:cNvPr id="38" name="Text Placeholder 9">
            <a:extLst>
              <a:ext uri="{FF2B5EF4-FFF2-40B4-BE49-F238E27FC236}">
                <a16:creationId xmlns:a16="http://schemas.microsoft.com/office/drawing/2014/main" id="{6B1FADDB-5D3A-4AA5-ADD0-17B0208745AC}"/>
              </a:ext>
            </a:extLst>
          </p:cNvPr>
          <p:cNvSpPr>
            <a:spLocks noGrp="1"/>
          </p:cNvSpPr>
          <p:nvPr>
            <p:ph type="body" sz="quarter" idx="25"/>
          </p:nvPr>
        </p:nvSpPr>
        <p:spPr>
          <a:xfrm>
            <a:off x="3642296" y="1565411"/>
            <a:ext cx="1541737" cy="549863"/>
          </a:xfrm>
        </p:spPr>
        <p:txBody>
          <a:bodyPr/>
          <a:lstStyle>
            <a:lvl1pPr algn="ctr">
              <a:buNone/>
              <a:defRPr sz="1200" b="1">
                <a:solidFill>
                  <a:schemeClr val="tx2"/>
                </a:solidFill>
              </a:defRPr>
            </a:lvl1pPr>
          </a:lstStyle>
          <a:p>
            <a:pPr lvl="0"/>
            <a:r>
              <a:rPr lang="en-US" dirty="0"/>
              <a:t>Click to edit Master text styles</a:t>
            </a:r>
          </a:p>
        </p:txBody>
      </p:sp>
      <p:sp>
        <p:nvSpPr>
          <p:cNvPr id="39" name="Text Placeholder 9">
            <a:extLst>
              <a:ext uri="{FF2B5EF4-FFF2-40B4-BE49-F238E27FC236}">
                <a16:creationId xmlns:a16="http://schemas.microsoft.com/office/drawing/2014/main" id="{B59939E3-35E5-43F0-A0CA-99D2BD335C22}"/>
              </a:ext>
            </a:extLst>
          </p:cNvPr>
          <p:cNvSpPr>
            <a:spLocks noGrp="1"/>
          </p:cNvSpPr>
          <p:nvPr>
            <p:ph type="body" sz="quarter" idx="26"/>
          </p:nvPr>
        </p:nvSpPr>
        <p:spPr>
          <a:xfrm>
            <a:off x="5351972" y="1564378"/>
            <a:ext cx="1541737" cy="549863"/>
          </a:xfrm>
        </p:spPr>
        <p:txBody>
          <a:bodyPr/>
          <a:lstStyle>
            <a:lvl1pPr algn="ctr">
              <a:buNone/>
              <a:defRPr sz="1200" b="1">
                <a:solidFill>
                  <a:schemeClr val="tx2"/>
                </a:solidFill>
              </a:defRPr>
            </a:lvl1pPr>
          </a:lstStyle>
          <a:p>
            <a:pPr lvl="0"/>
            <a:r>
              <a:rPr lang="en-US" dirty="0"/>
              <a:t>Click to edit Master text styles</a:t>
            </a:r>
          </a:p>
        </p:txBody>
      </p:sp>
      <p:sp>
        <p:nvSpPr>
          <p:cNvPr id="40" name="Text Placeholder 9">
            <a:extLst>
              <a:ext uri="{FF2B5EF4-FFF2-40B4-BE49-F238E27FC236}">
                <a16:creationId xmlns:a16="http://schemas.microsoft.com/office/drawing/2014/main" id="{0C0D6101-DD99-4A26-976E-FF93BDB9495D}"/>
              </a:ext>
            </a:extLst>
          </p:cNvPr>
          <p:cNvSpPr>
            <a:spLocks noGrp="1"/>
          </p:cNvSpPr>
          <p:nvPr>
            <p:ph type="body" sz="quarter" idx="27"/>
          </p:nvPr>
        </p:nvSpPr>
        <p:spPr>
          <a:xfrm>
            <a:off x="7096822" y="1564377"/>
            <a:ext cx="1541737" cy="549863"/>
          </a:xfrm>
        </p:spPr>
        <p:txBody>
          <a:bodyPr/>
          <a:lstStyle>
            <a:lvl1pPr algn="ctr">
              <a:buNone/>
              <a:defRPr sz="1200" b="1">
                <a:solidFill>
                  <a:schemeClr val="tx2"/>
                </a:solidFill>
              </a:defRPr>
            </a:lvl1pPr>
          </a:lstStyle>
          <a:p>
            <a:pPr lvl="0"/>
            <a:r>
              <a:rPr lang="en-US" dirty="0"/>
              <a:t>Click to edit Master text styles</a:t>
            </a:r>
          </a:p>
        </p:txBody>
      </p:sp>
      <p:cxnSp>
        <p:nvCxnSpPr>
          <p:cNvPr id="41" name="Straight Connector 40">
            <a:extLst>
              <a:ext uri="{FF2B5EF4-FFF2-40B4-BE49-F238E27FC236}">
                <a16:creationId xmlns:a16="http://schemas.microsoft.com/office/drawing/2014/main" id="{8F394168-FD0B-4D8B-9E42-5A20F5FEFFBC}"/>
              </a:ext>
            </a:extLst>
          </p:cNvPr>
          <p:cNvCxnSpPr>
            <a:cxnSpLocks/>
          </p:cNvCxnSpPr>
          <p:nvPr userDrawn="1"/>
        </p:nvCxnSpPr>
        <p:spPr>
          <a:xfrm>
            <a:off x="275000"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52C9D4E3-1C85-4E97-B4E7-740A6DEE6441}"/>
              </a:ext>
            </a:extLst>
          </p:cNvPr>
          <p:cNvCxnSpPr>
            <a:cxnSpLocks/>
          </p:cNvCxnSpPr>
          <p:nvPr userDrawn="1"/>
        </p:nvCxnSpPr>
        <p:spPr>
          <a:xfrm>
            <a:off x="1989499"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02CEFBBF-7C60-428C-A54C-08782338A7DD}"/>
              </a:ext>
            </a:extLst>
          </p:cNvPr>
          <p:cNvCxnSpPr>
            <a:cxnSpLocks/>
          </p:cNvCxnSpPr>
          <p:nvPr userDrawn="1"/>
        </p:nvCxnSpPr>
        <p:spPr>
          <a:xfrm>
            <a:off x="3704000"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CC218CE-9F90-48CA-AA2D-AF6751BAEC85}"/>
              </a:ext>
            </a:extLst>
          </p:cNvPr>
          <p:cNvCxnSpPr>
            <a:cxnSpLocks/>
          </p:cNvCxnSpPr>
          <p:nvPr userDrawn="1"/>
        </p:nvCxnSpPr>
        <p:spPr>
          <a:xfrm>
            <a:off x="5416765"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07C3CAC9-1CCD-40F0-9AA2-38C73BDEDDD7}"/>
              </a:ext>
            </a:extLst>
          </p:cNvPr>
          <p:cNvCxnSpPr>
            <a:cxnSpLocks/>
          </p:cNvCxnSpPr>
          <p:nvPr userDrawn="1"/>
        </p:nvCxnSpPr>
        <p:spPr>
          <a:xfrm>
            <a:off x="7162606" y="2219289"/>
            <a:ext cx="1439501" cy="0"/>
          </a:xfrm>
          <a:prstGeom prst="line">
            <a:avLst/>
          </a:prstGeom>
          <a:ln w="25400"/>
        </p:spPr>
        <p:style>
          <a:lnRef idx="1">
            <a:schemeClr val="accent2"/>
          </a:lnRef>
          <a:fillRef idx="0">
            <a:schemeClr val="accent2"/>
          </a:fillRef>
          <a:effectRef idx="0">
            <a:schemeClr val="accent2"/>
          </a:effectRef>
          <a:fontRef idx="minor">
            <a:schemeClr val="tx1"/>
          </a:fontRef>
        </p:style>
      </p:cxnSp>
      <p:pic>
        <p:nvPicPr>
          <p:cNvPr id="25" name="Picture 24">
            <a:extLst>
              <a:ext uri="{FF2B5EF4-FFF2-40B4-BE49-F238E27FC236}">
                <a16:creationId xmlns:a16="http://schemas.microsoft.com/office/drawing/2014/main" id="{238F769F-6AA1-4F06-A6A4-A7D9ADC740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1544" y="31653"/>
            <a:ext cx="1092994" cy="514350"/>
          </a:xfrm>
          <a:prstGeom prst="rect">
            <a:avLst/>
          </a:prstGeom>
        </p:spPr>
      </p:pic>
    </p:spTree>
    <p:extLst>
      <p:ext uri="{BB962C8B-B14F-4D97-AF65-F5344CB8AC3E}">
        <p14:creationId xmlns:p14="http://schemas.microsoft.com/office/powerpoint/2010/main" val="1856098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7CBE3-3482-45C1-9125-075592E9CE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D5BA718-9D26-414D-A805-A9247F901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5BD2752-AABE-44A2-8D25-6B1263F15B0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46D5BEF-183D-46A1-9498-EAAE32F21A70}" type="datetimeFigureOut">
              <a:rPr lang="en-GB" smtClean="0"/>
              <a:t>11/12/2024</a:t>
            </a:fld>
            <a:endParaRPr lang="en-GB" dirty="0"/>
          </a:p>
        </p:txBody>
      </p:sp>
      <p:sp>
        <p:nvSpPr>
          <p:cNvPr id="5" name="Footer Placeholder 4">
            <a:extLst>
              <a:ext uri="{FF2B5EF4-FFF2-40B4-BE49-F238E27FC236}">
                <a16:creationId xmlns:a16="http://schemas.microsoft.com/office/drawing/2014/main" id="{1CE8B09A-4CC1-4FE8-81BD-6029D7AE802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5CD0530-139D-4E30-AAB8-8DA481DE9E4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D8BA4A2-A504-4D66-A7F1-49046FABB175}" type="slidenum">
              <a:rPr lang="en-GB" smtClean="0"/>
              <a:t>‹#›</a:t>
            </a:fld>
            <a:endParaRPr lang="en-GB" dirty="0"/>
          </a:p>
        </p:txBody>
      </p:sp>
    </p:spTree>
    <p:extLst>
      <p:ext uri="{BB962C8B-B14F-4D97-AF65-F5344CB8AC3E}">
        <p14:creationId xmlns:p14="http://schemas.microsoft.com/office/powerpoint/2010/main" val="14546539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hyperlink" Target="https://kmos.pbslearningmedia.org/resource/ad87bdb6-f349-4bdc-afa6-2446ab826eb2/what-is-transportation-young-explorer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hyperlink" Target="https://transitiondiscoveries.org/wp-content/uploads/docs/06.3_lesson-plan_travel-and-transportation-skills_TD.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hyperlink" Target="https://www.hopskipdrive.com/count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hyperlink" Target="https://youtu.be/GpEyyvmV0vg?si=iJqRvsFsDY76-So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hyperlink" Target="https://www.sprocketssaintpaul.org/sites/default/files/downloads/page/Sprockets%20Youth%20Transportation%20Toolkit.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hyperlink" Target="https://nationalcenterformobilitymanagement.org/grants/" TargetMode="External"/><Relationship Id="rId13" Type="http://schemas.openxmlformats.org/officeDocument/2006/relationships/hyperlink" Target="mailto:contact@nadtc.org" TargetMode="External"/><Relationship Id="rId18" Type="http://schemas.openxmlformats.org/officeDocument/2006/relationships/image" Target="../media/image40.jpg"/><Relationship Id="rId3" Type="http://schemas.openxmlformats.org/officeDocument/2006/relationships/image" Target="../media/image35.jpg"/><Relationship Id="rId21" Type="http://schemas.openxmlformats.org/officeDocument/2006/relationships/hyperlink" Target="mailto:info@sharedusemobilitycenter.org" TargetMode="External"/><Relationship Id="rId7" Type="http://schemas.openxmlformats.org/officeDocument/2006/relationships/hyperlink" Target="mailto:info@nc4mm.org" TargetMode="External"/><Relationship Id="rId12" Type="http://schemas.openxmlformats.org/officeDocument/2006/relationships/hyperlink" Target="http://www.nadtc.org/" TargetMode="External"/><Relationship Id="rId17" Type="http://schemas.openxmlformats.org/officeDocument/2006/relationships/hyperlink" Target="mailto:info@nationalrtap.org" TargetMode="External"/><Relationship Id="rId2" Type="http://schemas.openxmlformats.org/officeDocument/2006/relationships/image" Target="../media/image34.png"/><Relationship Id="rId16" Type="http://schemas.openxmlformats.org/officeDocument/2006/relationships/hyperlink" Target="http://www.nationalrtap.org/" TargetMode="External"/><Relationship Id="rId20" Type="http://schemas.openxmlformats.org/officeDocument/2006/relationships/hyperlink" Target="http://www.sharedusemobilitycenter.org/" TargetMode="External"/><Relationship Id="rId1" Type="http://schemas.openxmlformats.org/officeDocument/2006/relationships/slideLayout" Target="../slideLayouts/slideLayout21.xml"/><Relationship Id="rId6" Type="http://schemas.openxmlformats.org/officeDocument/2006/relationships/hyperlink" Target="http://www.nc4mm.org/" TargetMode="External"/><Relationship Id="rId11" Type="http://schemas.openxmlformats.org/officeDocument/2006/relationships/image" Target="../media/image39.png"/><Relationship Id="rId5" Type="http://schemas.openxmlformats.org/officeDocument/2006/relationships/hyperlink" Target="http://www.nationalcenterformobilitymanagement.org/" TargetMode="External"/><Relationship Id="rId15" Type="http://schemas.openxmlformats.org/officeDocument/2006/relationships/hyperlink" Target="http://webbuilder.nationalrtap.org/" TargetMode="External"/><Relationship Id="rId23" Type="http://schemas.openxmlformats.org/officeDocument/2006/relationships/hyperlink" Target="http://www.ctaa.org/about-n-catt/" TargetMode="External"/><Relationship Id="rId10" Type="http://schemas.openxmlformats.org/officeDocument/2006/relationships/image" Target="../media/image38.jpg"/><Relationship Id="rId19" Type="http://schemas.openxmlformats.org/officeDocument/2006/relationships/image" Target="../media/image41.jpg"/><Relationship Id="rId4" Type="http://schemas.openxmlformats.org/officeDocument/2006/relationships/image" Target="../media/image36.png"/><Relationship Id="rId9" Type="http://schemas.openxmlformats.org/officeDocument/2006/relationships/image" Target="../media/image37.png"/><Relationship Id="rId14" Type="http://schemas.openxmlformats.org/officeDocument/2006/relationships/hyperlink" Target="https://www.nadtc.org/grants-funding/nadtc-grant-opportunities/" TargetMode="External"/><Relationship Id="rId22"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7EB8B-5118-4CB5-95D9-269174F87689}"/>
              </a:ext>
            </a:extLst>
          </p:cNvPr>
          <p:cNvSpPr>
            <a:spLocks noGrp="1"/>
          </p:cNvSpPr>
          <p:nvPr>
            <p:ph type="body" sz="quarter" idx="13"/>
          </p:nvPr>
        </p:nvSpPr>
        <p:spPr>
          <a:xfrm>
            <a:off x="4309477" y="1368542"/>
            <a:ext cx="4930140" cy="2627923"/>
          </a:xfrm>
        </p:spPr>
        <p:txBody>
          <a:bodyPr>
            <a:noAutofit/>
          </a:bodyPr>
          <a:lstStyle/>
          <a:p>
            <a:pPr marL="0" indent="0"/>
            <a:endParaRPr lang="en-US" sz="3000" b="1" dirty="0">
              <a:solidFill>
                <a:schemeClr val="tx2"/>
              </a:solidFill>
              <a:latin typeface="Arial" panose="020B0604020202020204" pitchFamily="34" charset="0"/>
              <a:cs typeface="Arial" panose="020B0604020202020204" pitchFamily="34" charset="0"/>
            </a:endParaRPr>
          </a:p>
          <a:p>
            <a:pPr marL="0" indent="0"/>
            <a:r>
              <a:rPr lang="en-US" sz="2000" b="1" kern="1200" dirty="0">
                <a:solidFill>
                  <a:srgbClr val="FFFFFF"/>
                </a:solidFill>
                <a:latin typeface="Raleway"/>
                <a:ea typeface="+mn-ea"/>
                <a:cs typeface="+mn-cs"/>
              </a:rPr>
              <a:t>Youth On the Move: Transportation Advocacy &amp; Mobility Management</a:t>
            </a:r>
          </a:p>
          <a:p>
            <a:pPr marL="0" indent="0"/>
            <a:endParaRPr lang="en-GB" sz="2000"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817B30C-39A4-437E-A221-EF795D217709}"/>
              </a:ext>
            </a:extLst>
          </p:cNvPr>
          <p:cNvSpPr txBox="1"/>
          <p:nvPr/>
        </p:nvSpPr>
        <p:spPr>
          <a:xfrm>
            <a:off x="361950" y="4639590"/>
            <a:ext cx="8420100" cy="553998"/>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000" b="1">
                <a:latin typeface="Arial" panose="020B0604020202020204" pitchFamily="34" charset="0"/>
                <a:cs typeface="Arial" panose="020B0604020202020204" pitchFamily="34" charset="0"/>
              </a:defRPr>
            </a:lvl1pPr>
          </a:lstStyle>
          <a:p>
            <a:pPr marL="214313" indent="-214313" defTabSz="685800">
              <a:buClrTx/>
            </a:pPr>
            <a:endParaRPr lang="en-US" sz="1500" kern="1200" dirty="0">
              <a:solidFill>
                <a:srgbClr val="FFFFFF"/>
              </a:solidFill>
              <a:ea typeface="+mn-ea"/>
            </a:endParaRPr>
          </a:p>
          <a:p>
            <a:pPr marL="214313" indent="-214313" defTabSz="685800">
              <a:buClrTx/>
            </a:pPr>
            <a:endParaRPr lang="en-US" sz="1500" kern="1200" dirty="0">
              <a:solidFill>
                <a:srgbClr val="FFFFFF"/>
              </a:solidFill>
              <a:ea typeface="+mn-ea"/>
            </a:endParaRPr>
          </a:p>
        </p:txBody>
      </p:sp>
      <p:sp>
        <p:nvSpPr>
          <p:cNvPr id="5" name="TextBox 4">
            <a:extLst>
              <a:ext uri="{FF2B5EF4-FFF2-40B4-BE49-F238E27FC236}">
                <a16:creationId xmlns:a16="http://schemas.microsoft.com/office/drawing/2014/main" id="{6E2712FD-CEAA-436A-A68E-22104B1377D0}"/>
              </a:ext>
            </a:extLst>
          </p:cNvPr>
          <p:cNvSpPr txBox="1"/>
          <p:nvPr/>
        </p:nvSpPr>
        <p:spPr>
          <a:xfrm>
            <a:off x="0" y="4838389"/>
            <a:ext cx="8348165" cy="300082"/>
          </a:xfrm>
          <a:prstGeom prst="rect">
            <a:avLst/>
          </a:prstGeom>
          <a:noFill/>
        </p:spPr>
        <p:txBody>
          <a:bodyPr wrap="square">
            <a:spAutoFit/>
          </a:bodyPr>
          <a:lstStyle/>
          <a:p>
            <a:pPr defTabSz="685800">
              <a:buClrTx/>
            </a:pPr>
            <a:r>
              <a:rPr lang="en-US" sz="1350" kern="1200" dirty="0">
                <a:solidFill>
                  <a:srgbClr val="FFFFFF"/>
                </a:solidFill>
                <a:latin typeface="Raleway"/>
                <a:ea typeface="+mn-ea"/>
                <a:cs typeface="+mn-cs"/>
              </a:rPr>
              <a:t>National Center for Mobility Management &amp; Partners for Youth with Disabilities</a:t>
            </a:r>
          </a:p>
        </p:txBody>
      </p:sp>
      <p:sp>
        <p:nvSpPr>
          <p:cNvPr id="7" name="TextBox 6">
            <a:extLst>
              <a:ext uri="{FF2B5EF4-FFF2-40B4-BE49-F238E27FC236}">
                <a16:creationId xmlns:a16="http://schemas.microsoft.com/office/drawing/2014/main" id="{31C3CA1E-E991-4B03-AE77-EF35C3658177}"/>
              </a:ext>
            </a:extLst>
          </p:cNvPr>
          <p:cNvSpPr txBox="1"/>
          <p:nvPr/>
        </p:nvSpPr>
        <p:spPr>
          <a:xfrm>
            <a:off x="6845431" y="4783271"/>
            <a:ext cx="2170978" cy="300082"/>
          </a:xfrm>
          <a:prstGeom prst="rect">
            <a:avLst/>
          </a:prstGeom>
          <a:noFill/>
        </p:spPr>
        <p:txBody>
          <a:bodyPr wrap="square">
            <a:spAutoFit/>
          </a:bodyPr>
          <a:lstStyle/>
          <a:p>
            <a:pPr defTabSz="685800">
              <a:buClrTx/>
            </a:pPr>
            <a:r>
              <a:rPr lang="en-US" sz="1350" kern="1200" dirty="0">
                <a:solidFill>
                  <a:srgbClr val="FFFFFF"/>
                </a:solidFill>
                <a:latin typeface="Raleway"/>
                <a:ea typeface="+mn-ea"/>
                <a:cs typeface="+mn-cs"/>
              </a:rPr>
              <a:t>December 2024</a:t>
            </a:r>
          </a:p>
        </p:txBody>
      </p:sp>
    </p:spTree>
    <p:extLst>
      <p:ext uri="{BB962C8B-B14F-4D97-AF65-F5344CB8AC3E}">
        <p14:creationId xmlns:p14="http://schemas.microsoft.com/office/powerpoint/2010/main" val="357985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
          <p:cNvSpPr txBox="1">
            <a:spLocks noGrp="1"/>
          </p:cNvSpPr>
          <p:nvPr>
            <p:ph type="body" idx="1"/>
          </p:nvPr>
        </p:nvSpPr>
        <p:spPr>
          <a:xfrm>
            <a:off x="-128879" y="516750"/>
            <a:ext cx="7339200" cy="4110000"/>
          </a:xfrm>
          <a:prstGeom prst="rect">
            <a:avLst/>
          </a:prstGeom>
          <a:noFill/>
          <a:ln>
            <a:noFill/>
          </a:ln>
        </p:spPr>
        <p:txBody>
          <a:bodyPr spcFirstLastPara="1" wrap="square" lIns="91425" tIns="45700" rIns="91425" bIns="45700" anchor="t" anchorCtr="0">
            <a:normAutofit fontScale="25000" lnSpcReduction="20000"/>
          </a:bodyPr>
          <a:lstStyle/>
          <a:p>
            <a:pPr marL="457200" lvl="0" indent="-320714" algn="l" rtl="0">
              <a:lnSpc>
                <a:spcPct val="138000"/>
              </a:lnSpc>
              <a:spcBef>
                <a:spcPts val="0"/>
              </a:spcBef>
              <a:spcAft>
                <a:spcPts val="0"/>
              </a:spcAft>
              <a:buClr>
                <a:srgbClr val="000000"/>
              </a:buClr>
              <a:buSzPct val="100000"/>
              <a:buFont typeface="Raleway"/>
              <a:buChar char="●"/>
            </a:pPr>
            <a:r>
              <a:rPr lang="en-US" sz="5802" dirty="0">
                <a:solidFill>
                  <a:srgbClr val="000000"/>
                </a:solidFill>
                <a:highlight>
                  <a:srgbClr val="FFFFFF"/>
                </a:highlight>
              </a:rPr>
              <a:t>Disability Peer Advocate at the Boston Center for Independent Living, assisting consumers of all ages, including transition aged youth achieve their Independent Living goals (housing, education, acquiring financial benefits, employment, etc.</a:t>
            </a:r>
            <a:endParaRPr sz="5802" dirty="0">
              <a:solidFill>
                <a:srgbClr val="000000"/>
              </a:solidFill>
              <a:highlight>
                <a:srgbClr val="FFFFFF"/>
              </a:highlight>
            </a:endParaRPr>
          </a:p>
          <a:p>
            <a:pPr marL="457200" lvl="0" indent="0" algn="l" rtl="0">
              <a:lnSpc>
                <a:spcPct val="138000"/>
              </a:lnSpc>
              <a:spcBef>
                <a:spcPts val="0"/>
              </a:spcBef>
              <a:spcAft>
                <a:spcPts val="0"/>
              </a:spcAft>
              <a:buNone/>
            </a:pPr>
            <a:endParaRPr sz="5802" dirty="0">
              <a:solidFill>
                <a:srgbClr val="000000"/>
              </a:solidFill>
              <a:highlight>
                <a:srgbClr val="FFFFFF"/>
              </a:highlight>
            </a:endParaRPr>
          </a:p>
          <a:p>
            <a:pPr marL="457200" lvl="0" indent="-320714" algn="l" rtl="0">
              <a:lnSpc>
                <a:spcPct val="138000"/>
              </a:lnSpc>
              <a:spcBef>
                <a:spcPts val="0"/>
              </a:spcBef>
              <a:spcAft>
                <a:spcPts val="0"/>
              </a:spcAft>
              <a:buClr>
                <a:srgbClr val="000000"/>
              </a:buClr>
              <a:buSzPct val="100000"/>
              <a:buFont typeface="Raleway"/>
              <a:buChar char="●"/>
            </a:pPr>
            <a:r>
              <a:rPr lang="en-US" sz="5802" dirty="0">
                <a:solidFill>
                  <a:srgbClr val="000000"/>
                </a:solidFill>
                <a:highlight>
                  <a:srgbClr val="FFFFFF"/>
                </a:highlight>
              </a:rPr>
              <a:t>Former Outreach Specialist at Partners for Youth with Disabilities where he facilitated training for new staff, executed community engagement events, and served as a mentor to disabled youths. </a:t>
            </a:r>
            <a:endParaRPr sz="5802" dirty="0">
              <a:solidFill>
                <a:srgbClr val="000000"/>
              </a:solidFill>
              <a:highlight>
                <a:srgbClr val="FFFFFF"/>
              </a:highlight>
            </a:endParaRPr>
          </a:p>
          <a:p>
            <a:pPr marL="457200" lvl="0" indent="0" algn="l" rtl="0">
              <a:lnSpc>
                <a:spcPct val="138000"/>
              </a:lnSpc>
              <a:spcBef>
                <a:spcPts val="0"/>
              </a:spcBef>
              <a:spcAft>
                <a:spcPts val="0"/>
              </a:spcAft>
              <a:buNone/>
            </a:pPr>
            <a:endParaRPr sz="5802" dirty="0">
              <a:solidFill>
                <a:srgbClr val="000000"/>
              </a:solidFill>
              <a:highlight>
                <a:srgbClr val="FFFFFF"/>
              </a:highlight>
            </a:endParaRPr>
          </a:p>
          <a:p>
            <a:pPr marL="457200" lvl="0" indent="-320714" algn="l" rtl="0">
              <a:lnSpc>
                <a:spcPct val="138000"/>
              </a:lnSpc>
              <a:spcBef>
                <a:spcPts val="0"/>
              </a:spcBef>
              <a:spcAft>
                <a:spcPts val="0"/>
              </a:spcAft>
              <a:buClr>
                <a:srgbClr val="000000"/>
              </a:buClr>
              <a:buSzPct val="100000"/>
              <a:buFont typeface="Raleway"/>
              <a:buChar char="●"/>
            </a:pPr>
            <a:r>
              <a:rPr lang="en-US" sz="5802" dirty="0">
                <a:solidFill>
                  <a:srgbClr val="000000"/>
                </a:solidFill>
                <a:highlight>
                  <a:srgbClr val="FFFFFF"/>
                </a:highlight>
              </a:rPr>
              <a:t>Manager of Volunteer Services and Accessibility Projects at Gore Place (a historic mansion and farm) where he led conference panels about digital accessibility, provided multisensory/tactile tours of exhibits to visitors, and assisted in the development of an overall accessibility plan for the museum.</a:t>
            </a:r>
            <a:endParaRPr sz="5802" dirty="0">
              <a:solidFill>
                <a:srgbClr val="000000"/>
              </a:solidFill>
              <a:highlight>
                <a:srgbClr val="FFFFFF"/>
              </a:highlight>
            </a:endParaRPr>
          </a:p>
          <a:p>
            <a:pPr marL="457200" lvl="0" indent="0" algn="l" rtl="0">
              <a:lnSpc>
                <a:spcPct val="138000"/>
              </a:lnSpc>
              <a:spcBef>
                <a:spcPts val="0"/>
              </a:spcBef>
              <a:spcAft>
                <a:spcPts val="0"/>
              </a:spcAft>
              <a:buNone/>
            </a:pPr>
            <a:endParaRPr sz="5802" dirty="0">
              <a:solidFill>
                <a:srgbClr val="000000"/>
              </a:solidFill>
              <a:highlight>
                <a:srgbClr val="FFFFFF"/>
              </a:highlight>
            </a:endParaRPr>
          </a:p>
          <a:p>
            <a:pPr marL="457200" lvl="0" indent="-320714" algn="l" rtl="0">
              <a:lnSpc>
                <a:spcPct val="138000"/>
              </a:lnSpc>
              <a:spcBef>
                <a:spcPts val="0"/>
              </a:spcBef>
              <a:spcAft>
                <a:spcPts val="0"/>
              </a:spcAft>
              <a:buClr>
                <a:srgbClr val="000000"/>
              </a:buClr>
              <a:buSzPct val="100000"/>
              <a:buFont typeface="Raleway"/>
              <a:buChar char="●"/>
            </a:pPr>
            <a:r>
              <a:rPr lang="en-US" sz="5802" dirty="0">
                <a:solidFill>
                  <a:srgbClr val="000000"/>
                </a:solidFill>
                <a:highlight>
                  <a:srgbClr val="FFFFFF"/>
                </a:highlight>
              </a:rPr>
              <a:t>Worked with MassCultural Council’s Universal Participation INitiative to bring people with lived experiences and cultural organization employees together to ensure programming is accessible to all. </a:t>
            </a:r>
            <a:endParaRPr sz="5802" dirty="0">
              <a:solidFill>
                <a:srgbClr val="000000"/>
              </a:solidFill>
              <a:highlight>
                <a:srgbClr val="FFFFFF"/>
              </a:highlight>
            </a:endParaRPr>
          </a:p>
          <a:p>
            <a:pPr marL="0" lvl="0" indent="0" algn="l" rtl="0">
              <a:lnSpc>
                <a:spcPct val="138000"/>
              </a:lnSpc>
              <a:spcBef>
                <a:spcPts val="0"/>
              </a:spcBef>
              <a:spcAft>
                <a:spcPts val="0"/>
              </a:spcAft>
              <a:buNone/>
            </a:pPr>
            <a:endParaRPr sz="1200" dirty="0">
              <a:solidFill>
                <a:srgbClr val="000000"/>
              </a:solidFill>
              <a:highlight>
                <a:srgbClr val="FFFFFF"/>
              </a:highlight>
              <a:latin typeface="Calibri"/>
              <a:ea typeface="Calibri"/>
              <a:cs typeface="Calibri"/>
              <a:sym typeface="Calibri"/>
            </a:endParaRPr>
          </a:p>
          <a:p>
            <a:pPr marL="0" lvl="0" indent="0" algn="l" rtl="0">
              <a:lnSpc>
                <a:spcPct val="138000"/>
              </a:lnSpc>
              <a:spcBef>
                <a:spcPts val="0"/>
              </a:spcBef>
              <a:spcAft>
                <a:spcPts val="0"/>
              </a:spcAft>
              <a:buNone/>
            </a:pPr>
            <a:endParaRPr sz="1200" dirty="0">
              <a:solidFill>
                <a:srgbClr val="000000"/>
              </a:solidFill>
              <a:highlight>
                <a:srgbClr val="FFFFFF"/>
              </a:highlight>
              <a:latin typeface="Calibri"/>
              <a:ea typeface="Calibri"/>
              <a:cs typeface="Calibri"/>
              <a:sym typeface="Calibri"/>
            </a:endParaRPr>
          </a:p>
          <a:p>
            <a:pPr marL="171450" lvl="0" indent="-171450" algn="l" rtl="0">
              <a:lnSpc>
                <a:spcPct val="90000"/>
              </a:lnSpc>
              <a:spcBef>
                <a:spcPts val="0"/>
              </a:spcBef>
              <a:spcAft>
                <a:spcPts val="0"/>
              </a:spcAft>
              <a:buClr>
                <a:schemeClr val="accent1"/>
              </a:buClr>
              <a:buSzPct val="100000"/>
              <a:buNone/>
            </a:pPr>
            <a:endParaRPr dirty="0"/>
          </a:p>
        </p:txBody>
      </p:sp>
      <p:sp>
        <p:nvSpPr>
          <p:cNvPr id="234" name="Google Shape;234;p3"/>
          <p:cNvSpPr txBox="1">
            <a:spLocks noGrp="1"/>
          </p:cNvSpPr>
          <p:nvPr>
            <p:ph type="body" idx="2"/>
          </p:nvPr>
        </p:nvSpPr>
        <p:spPr>
          <a:xfrm>
            <a:off x="228600" y="118949"/>
            <a:ext cx="6830100" cy="5538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accent1"/>
              </a:buClr>
              <a:buSzPts val="2100"/>
              <a:buNone/>
            </a:pPr>
            <a:r>
              <a:rPr lang="en-US" dirty="0"/>
              <a:t>Speakers: Aaron</a:t>
            </a:r>
            <a:endParaRPr dirty="0"/>
          </a:p>
        </p:txBody>
      </p:sp>
      <p:pic>
        <p:nvPicPr>
          <p:cNvPr id="235" name="Google Shape;235;p3"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pic>
        <p:nvPicPr>
          <p:cNvPr id="236" name="Google Shape;236;p3"/>
          <p:cNvPicPr preferRelativeResize="0"/>
          <p:nvPr/>
        </p:nvPicPr>
        <p:blipFill>
          <a:blip r:embed="rId4">
            <a:alphaModFix/>
          </a:blip>
          <a:stretch>
            <a:fillRect/>
          </a:stretch>
        </p:blipFill>
        <p:spPr>
          <a:xfrm>
            <a:off x="7244766" y="1332250"/>
            <a:ext cx="1707997" cy="22576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7"/>
          <p:cNvSpPr txBox="1">
            <a:spLocks noGrp="1"/>
          </p:cNvSpPr>
          <p:nvPr>
            <p:ph type="body" idx="1"/>
          </p:nvPr>
        </p:nvSpPr>
        <p:spPr>
          <a:xfrm>
            <a:off x="192300" y="1385627"/>
            <a:ext cx="6902700" cy="28683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Collaboration between Partners for Youth with Disabilities and Easterseals</a:t>
            </a: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Transportation Advocacy Mentoring Initiative Implementation Guide to share mentoring strategies and success</a:t>
            </a: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Build upon success of TAMI Guide as foundation for mobility managers to create regional guides</a:t>
            </a:r>
            <a:endParaRPr dirty="0">
              <a:solidFill>
                <a:srgbClr val="000000"/>
              </a:solidFill>
            </a:endParaRPr>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p:txBody>
      </p:sp>
      <p:sp>
        <p:nvSpPr>
          <p:cNvPr id="250" name="Google Shape;250;p7"/>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251" name="Google Shape;251;p7"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8"/>
          <p:cNvSpPr txBox="1">
            <a:spLocks noGrp="1"/>
          </p:cNvSpPr>
          <p:nvPr>
            <p:ph type="body" idx="1"/>
          </p:nvPr>
        </p:nvSpPr>
        <p:spPr>
          <a:xfrm>
            <a:off x="192300" y="1374852"/>
            <a:ext cx="6902700" cy="2868300"/>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Font typeface="Arial" panose="020B0604020202020204" pitchFamily="34" charset="0"/>
              <a:buChar char="•"/>
            </a:pPr>
            <a:r>
              <a:rPr lang="en-US" dirty="0">
                <a:solidFill>
                  <a:srgbClr val="000000"/>
                </a:solidFill>
              </a:rPr>
              <a:t>Today’s youth are tomorrow’s transit future</a:t>
            </a:r>
            <a:endParaRPr dirty="0">
              <a:solidFill>
                <a:srgbClr val="000000"/>
              </a:solidFill>
            </a:endParaRPr>
          </a:p>
          <a:p>
            <a:pPr marL="285750" lvl="0" indent="-285750" algn="l" rtl="0">
              <a:spcBef>
                <a:spcPts val="0"/>
              </a:spcBef>
              <a:spcAft>
                <a:spcPts val="0"/>
              </a:spcAft>
              <a:buFont typeface="Arial" panose="020B0604020202020204" pitchFamily="34" charset="0"/>
              <a:buChar char="•"/>
            </a:pPr>
            <a:endParaRPr dirty="0">
              <a:solidFill>
                <a:srgbClr val="000000"/>
              </a:solidFill>
            </a:endParaRPr>
          </a:p>
          <a:p>
            <a:pPr marL="285750" lvl="0" indent="-285750" algn="l" rtl="0">
              <a:spcBef>
                <a:spcPts val="0"/>
              </a:spcBef>
              <a:spcAft>
                <a:spcPts val="0"/>
              </a:spcAft>
              <a:buFont typeface="Arial" panose="020B0604020202020204" pitchFamily="34" charset="0"/>
              <a:buChar char="•"/>
            </a:pPr>
            <a:r>
              <a:rPr lang="en-US" dirty="0">
                <a:solidFill>
                  <a:srgbClr val="000000"/>
                </a:solidFill>
              </a:rPr>
              <a:t>Encourage unique perspectives and provide early career readiness and self-advocacy skills</a:t>
            </a:r>
            <a:endParaRPr dirty="0">
              <a:solidFill>
                <a:srgbClr val="000000"/>
              </a:solidFill>
            </a:endParaRPr>
          </a:p>
          <a:p>
            <a:pPr marL="285750" lvl="0" indent="-285750" algn="l" rtl="0">
              <a:spcBef>
                <a:spcPts val="0"/>
              </a:spcBef>
              <a:spcAft>
                <a:spcPts val="0"/>
              </a:spcAft>
              <a:buFont typeface="Arial" panose="020B0604020202020204" pitchFamily="34" charset="0"/>
              <a:buChar char="•"/>
            </a:pPr>
            <a:endParaRPr dirty="0">
              <a:solidFill>
                <a:srgbClr val="000000"/>
              </a:solidFill>
            </a:endParaRPr>
          </a:p>
          <a:p>
            <a:pPr marL="285750" lvl="0" indent="-285750" algn="l" rtl="0">
              <a:spcBef>
                <a:spcPts val="0"/>
              </a:spcBef>
              <a:spcAft>
                <a:spcPts val="0"/>
              </a:spcAft>
              <a:buFont typeface="Arial" panose="020B0604020202020204" pitchFamily="34" charset="0"/>
              <a:buChar char="•"/>
            </a:pPr>
            <a:r>
              <a:rPr lang="en-US" dirty="0">
                <a:solidFill>
                  <a:srgbClr val="000000"/>
                </a:solidFill>
              </a:rPr>
              <a:t>Barriers to transit access are barriers to transit advocacy</a:t>
            </a:r>
            <a:endParaRPr dirty="0">
              <a:solidFill>
                <a:srgbClr val="000000"/>
              </a:solidFill>
            </a:endParaRPr>
          </a:p>
          <a:p>
            <a:pPr marL="285750" lvl="0" indent="-285750" algn="l" rtl="0">
              <a:spcBef>
                <a:spcPts val="0"/>
              </a:spcBef>
              <a:spcAft>
                <a:spcPts val="0"/>
              </a:spcAft>
              <a:buFont typeface="Arial" panose="020B0604020202020204" pitchFamily="34" charset="0"/>
              <a:buChar char="•"/>
            </a:pPr>
            <a:endParaRPr dirty="0">
              <a:solidFill>
                <a:srgbClr val="000000"/>
              </a:solidFill>
            </a:endParaRPr>
          </a:p>
          <a:p>
            <a:pPr marL="285750" lvl="0" indent="-285750" algn="l" rtl="0">
              <a:spcBef>
                <a:spcPts val="0"/>
              </a:spcBef>
              <a:spcAft>
                <a:spcPts val="0"/>
              </a:spcAft>
              <a:buFont typeface="Arial" panose="020B0604020202020204" pitchFamily="34" charset="0"/>
              <a:buChar char="•"/>
            </a:pPr>
            <a:r>
              <a:rPr lang="en-US" dirty="0">
                <a:solidFill>
                  <a:srgbClr val="000000"/>
                </a:solidFill>
              </a:rPr>
              <a:t>Mobility managers can reduce accessibility barriers to empower youth to become more active in transit planning</a:t>
            </a:r>
            <a:endParaRPr dirty="0">
              <a:solidFill>
                <a:srgbClr val="000000"/>
              </a:solidFill>
            </a:endParaRPr>
          </a:p>
        </p:txBody>
      </p:sp>
      <p:sp>
        <p:nvSpPr>
          <p:cNvPr id="257" name="Google Shape;257;p8"/>
          <p:cNvSpPr txBox="1">
            <a:spLocks noGrp="1"/>
          </p:cNvSpPr>
          <p:nvPr>
            <p:ph type="body" idx="2"/>
          </p:nvPr>
        </p:nvSpPr>
        <p:spPr>
          <a:xfrm>
            <a:off x="228600" y="314326"/>
            <a:ext cx="6830100" cy="689400"/>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258" name="Google Shape;258;p8"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0"/>
          <p:cNvSpPr txBox="1">
            <a:spLocks noGrp="1"/>
          </p:cNvSpPr>
          <p:nvPr>
            <p:ph type="body" idx="1"/>
          </p:nvPr>
        </p:nvSpPr>
        <p:spPr>
          <a:xfrm>
            <a:off x="192363" y="1374852"/>
            <a:ext cx="6902700" cy="28683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September 2024 survey conducted by PYD and Easterseals</a:t>
            </a: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18 young adult respondents – many interested in becoming involved in transportation advocacy</a:t>
            </a: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Only one had had the opportunity to do so</a:t>
            </a: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Youth interest exists</a:t>
            </a:r>
            <a:endParaRPr dirty="0">
              <a:solidFill>
                <a:srgbClr val="000000"/>
              </a:solidFill>
            </a:endParaRPr>
          </a:p>
          <a:p>
            <a:pPr marL="7429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The challenge? Transformation from interest to involvement</a:t>
            </a:r>
            <a:endParaRPr dirty="0">
              <a:solidFill>
                <a:srgbClr val="000000"/>
              </a:solidFill>
            </a:endParaRPr>
          </a:p>
        </p:txBody>
      </p:sp>
      <p:sp>
        <p:nvSpPr>
          <p:cNvPr id="264" name="Google Shape;264;p10"/>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265" name="Google Shape;265;p10"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1"/>
          <p:cNvSpPr txBox="1">
            <a:spLocks noGrp="1"/>
          </p:cNvSpPr>
          <p:nvPr>
            <p:ph type="body" idx="1"/>
          </p:nvPr>
        </p:nvSpPr>
        <p:spPr>
          <a:xfrm>
            <a:off x="192363" y="1374852"/>
            <a:ext cx="6902700" cy="28683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Many programs to get youth involved in local advocacy and transit planning currently exist </a:t>
            </a: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Ex - Youth Leadership Institute, Maryland Transit Administration Youth Council, SEPTA Youth Advisory Council, Youth Leadership Forum for Students with Disabilities,  etc</a:t>
            </a: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endParaRPr dirty="0">
              <a:solidFill>
                <a:srgbClr val="000000"/>
              </a:solidFill>
            </a:endParaRPr>
          </a:p>
          <a:p>
            <a:pPr marL="285750" lvl="0" indent="-285750" algn="l" rtl="0">
              <a:lnSpc>
                <a:spcPct val="90000"/>
              </a:lnSpc>
              <a:spcBef>
                <a:spcPts val="0"/>
              </a:spcBef>
              <a:spcAft>
                <a:spcPts val="0"/>
              </a:spcAft>
              <a:buFont typeface="Arial" panose="020B0604020202020204" pitchFamily="34" charset="0"/>
              <a:buChar char="•"/>
            </a:pPr>
            <a:r>
              <a:rPr lang="en-US" dirty="0">
                <a:solidFill>
                  <a:srgbClr val="000000"/>
                </a:solidFill>
              </a:rPr>
              <a:t>Mobility managers can replicate in own communities</a:t>
            </a:r>
            <a:endParaRPr dirty="0">
              <a:solidFill>
                <a:srgbClr val="000000"/>
              </a:solidFill>
            </a:endParaRPr>
          </a:p>
        </p:txBody>
      </p:sp>
      <p:sp>
        <p:nvSpPr>
          <p:cNvPr id="271" name="Google Shape;271;p11"/>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272" name="Google Shape;272;p11"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9"/>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278" name="Google Shape;278;p9"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
        <p:nvSpPr>
          <p:cNvPr id="279" name="Google Shape;279;p9"/>
          <p:cNvSpPr txBox="1"/>
          <p:nvPr/>
        </p:nvSpPr>
        <p:spPr>
          <a:xfrm>
            <a:off x="2109900" y="1039500"/>
            <a:ext cx="4924200" cy="689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2000" b="1" dirty="0">
                <a:solidFill>
                  <a:schemeClr val="accent1"/>
                </a:solidFill>
                <a:latin typeface="Raleway"/>
                <a:ea typeface="Raleway"/>
                <a:cs typeface="Raleway"/>
                <a:sym typeface="Raleway"/>
              </a:rPr>
              <a:t>BARRIERS TO ENGAGEMENT</a:t>
            </a:r>
            <a:endParaRPr sz="2000" b="1" dirty="0">
              <a:solidFill>
                <a:schemeClr val="dk1"/>
              </a:solidFill>
              <a:latin typeface="Raleway"/>
              <a:ea typeface="Raleway"/>
              <a:cs typeface="Raleway"/>
              <a:sym typeface="Raleway"/>
            </a:endParaRPr>
          </a:p>
        </p:txBody>
      </p:sp>
      <p:sp>
        <p:nvSpPr>
          <p:cNvPr id="280" name="Google Shape;280;p9"/>
          <p:cNvSpPr/>
          <p:nvPr/>
        </p:nvSpPr>
        <p:spPr>
          <a:xfrm>
            <a:off x="1425500" y="1728900"/>
            <a:ext cx="2685000" cy="2761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281" name="Google Shape;281;p9"/>
          <p:cNvSpPr/>
          <p:nvPr/>
        </p:nvSpPr>
        <p:spPr>
          <a:xfrm>
            <a:off x="5028475" y="1728900"/>
            <a:ext cx="2685000" cy="2761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282" name="Google Shape;282;p9"/>
          <p:cNvSpPr txBox="1"/>
          <p:nvPr/>
        </p:nvSpPr>
        <p:spPr>
          <a:xfrm>
            <a:off x="1035200" y="2033325"/>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b="1" dirty="0">
                <a:solidFill>
                  <a:schemeClr val="lt1"/>
                </a:solidFill>
                <a:latin typeface="Raleway"/>
                <a:ea typeface="Raleway"/>
                <a:cs typeface="Raleway"/>
                <a:sym typeface="Raleway"/>
              </a:rPr>
              <a:t>ACCESS</a:t>
            </a:r>
            <a:endParaRPr sz="2100" b="1" dirty="0">
              <a:solidFill>
                <a:schemeClr val="lt1"/>
              </a:solidFill>
              <a:latin typeface="Raleway"/>
              <a:ea typeface="Raleway"/>
              <a:cs typeface="Raleway"/>
              <a:sym typeface="Raleway"/>
            </a:endParaRPr>
          </a:p>
        </p:txBody>
      </p:sp>
      <p:sp>
        <p:nvSpPr>
          <p:cNvPr id="283" name="Google Shape;283;p9"/>
          <p:cNvSpPr txBox="1"/>
          <p:nvPr/>
        </p:nvSpPr>
        <p:spPr>
          <a:xfrm>
            <a:off x="4638175" y="2033325"/>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b="1" dirty="0">
                <a:solidFill>
                  <a:schemeClr val="lt1"/>
                </a:solidFill>
                <a:latin typeface="Raleway"/>
                <a:ea typeface="Raleway"/>
                <a:cs typeface="Raleway"/>
                <a:sym typeface="Raleway"/>
              </a:rPr>
              <a:t>OUTREACH</a:t>
            </a:r>
            <a:endParaRPr sz="2100" b="1" dirty="0">
              <a:solidFill>
                <a:schemeClr val="lt1"/>
              </a:solidFill>
              <a:latin typeface="Raleway"/>
              <a:ea typeface="Raleway"/>
              <a:cs typeface="Raleway"/>
              <a:sym typeface="Raleway"/>
            </a:endParaRPr>
          </a:p>
        </p:txBody>
      </p:sp>
      <p:sp>
        <p:nvSpPr>
          <p:cNvPr id="284" name="Google Shape;284;p9"/>
          <p:cNvSpPr txBox="1"/>
          <p:nvPr/>
        </p:nvSpPr>
        <p:spPr>
          <a:xfrm>
            <a:off x="1035200" y="2571750"/>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Physical accessibility</a:t>
            </a:r>
            <a:endParaRPr sz="1800" dirty="0">
              <a:solidFill>
                <a:schemeClr val="lt1"/>
              </a:solidFill>
              <a:latin typeface="Raleway"/>
              <a:ea typeface="Raleway"/>
              <a:cs typeface="Raleway"/>
              <a:sym typeface="Raleway"/>
            </a:endParaRPr>
          </a:p>
          <a:p>
            <a:pPr marL="0" lvl="0" indent="0" algn="ctr" rtl="0">
              <a:lnSpc>
                <a:spcPct val="90000"/>
              </a:lnSpc>
              <a:spcBef>
                <a:spcPts val="0"/>
              </a:spcBef>
              <a:spcAft>
                <a:spcPts val="0"/>
              </a:spcAft>
              <a:buNone/>
            </a:pPr>
            <a:endParaRPr sz="1800" dirty="0">
              <a:solidFill>
                <a:schemeClr val="lt1"/>
              </a:solidFill>
              <a:latin typeface="Raleway"/>
              <a:ea typeface="Raleway"/>
              <a:cs typeface="Raleway"/>
              <a:sym typeface="Raleway"/>
            </a:endParaRPr>
          </a:p>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Resource promotion</a:t>
            </a:r>
            <a:endParaRPr sz="1800" dirty="0">
              <a:solidFill>
                <a:schemeClr val="lt1"/>
              </a:solidFill>
              <a:latin typeface="Raleway"/>
              <a:ea typeface="Raleway"/>
              <a:cs typeface="Raleway"/>
              <a:sym typeface="Raleway"/>
            </a:endParaRPr>
          </a:p>
        </p:txBody>
      </p:sp>
      <p:sp>
        <p:nvSpPr>
          <p:cNvPr id="285" name="Google Shape;285;p9"/>
          <p:cNvSpPr txBox="1"/>
          <p:nvPr/>
        </p:nvSpPr>
        <p:spPr>
          <a:xfrm>
            <a:off x="4638175" y="2571750"/>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Many local and national avenues</a:t>
            </a:r>
            <a:endParaRPr sz="1800" dirty="0">
              <a:solidFill>
                <a:schemeClr val="lt1"/>
              </a:solidFill>
              <a:latin typeface="Raleway"/>
              <a:ea typeface="Raleway"/>
              <a:cs typeface="Raleway"/>
              <a:sym typeface="Raleway"/>
            </a:endParaRPr>
          </a:p>
          <a:p>
            <a:pPr marL="0" lvl="0" indent="0" algn="ctr" rtl="0">
              <a:lnSpc>
                <a:spcPct val="90000"/>
              </a:lnSpc>
              <a:spcBef>
                <a:spcPts val="0"/>
              </a:spcBef>
              <a:spcAft>
                <a:spcPts val="0"/>
              </a:spcAft>
              <a:buNone/>
            </a:pPr>
            <a:endParaRPr sz="1800" dirty="0">
              <a:solidFill>
                <a:schemeClr val="lt1"/>
              </a:solidFill>
              <a:latin typeface="Raleway"/>
              <a:ea typeface="Raleway"/>
              <a:cs typeface="Raleway"/>
              <a:sym typeface="Raleway"/>
            </a:endParaRPr>
          </a:p>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Essential to increase engagement</a:t>
            </a:r>
            <a:endParaRPr sz="1800" dirty="0">
              <a:solidFill>
                <a:schemeClr val="l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2"/>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291" name="Google Shape;291;p12"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
        <p:nvSpPr>
          <p:cNvPr id="292" name="Google Shape;292;p12"/>
          <p:cNvSpPr txBox="1"/>
          <p:nvPr/>
        </p:nvSpPr>
        <p:spPr>
          <a:xfrm>
            <a:off x="2109900" y="1003600"/>
            <a:ext cx="4924200" cy="689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2000" b="1" dirty="0">
                <a:solidFill>
                  <a:schemeClr val="accent1"/>
                </a:solidFill>
                <a:latin typeface="Raleway"/>
                <a:ea typeface="Raleway"/>
                <a:cs typeface="Raleway"/>
                <a:sym typeface="Raleway"/>
              </a:rPr>
              <a:t>SOURCES OF OUTREACH</a:t>
            </a:r>
            <a:endParaRPr sz="2000" b="1" dirty="0">
              <a:solidFill>
                <a:schemeClr val="dk1"/>
              </a:solidFill>
              <a:latin typeface="Raleway"/>
              <a:ea typeface="Raleway"/>
              <a:cs typeface="Raleway"/>
              <a:sym typeface="Raleway"/>
            </a:endParaRPr>
          </a:p>
        </p:txBody>
      </p:sp>
      <p:grpSp>
        <p:nvGrpSpPr>
          <p:cNvPr id="293" name="Google Shape;293;p12"/>
          <p:cNvGrpSpPr/>
          <p:nvPr/>
        </p:nvGrpSpPr>
        <p:grpSpPr>
          <a:xfrm>
            <a:off x="798000" y="1567175"/>
            <a:ext cx="3465600" cy="798600"/>
            <a:chOff x="798000" y="1567175"/>
            <a:chExt cx="3465600" cy="798600"/>
          </a:xfrm>
        </p:grpSpPr>
        <p:sp>
          <p:nvSpPr>
            <p:cNvPr id="294" name="Google Shape;294;p12"/>
            <p:cNvSpPr/>
            <p:nvPr/>
          </p:nvSpPr>
          <p:spPr>
            <a:xfrm>
              <a:off x="1188300" y="1567175"/>
              <a:ext cx="2685000" cy="79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295" name="Google Shape;295;p12"/>
            <p:cNvSpPr txBox="1"/>
            <p:nvPr/>
          </p:nvSpPr>
          <p:spPr>
            <a:xfrm>
              <a:off x="798000" y="1756625"/>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Parents and schools</a:t>
              </a:r>
              <a:endParaRPr sz="1800" dirty="0">
                <a:solidFill>
                  <a:schemeClr val="lt1"/>
                </a:solidFill>
                <a:latin typeface="Raleway"/>
                <a:ea typeface="Raleway"/>
                <a:cs typeface="Raleway"/>
                <a:sym typeface="Raleway"/>
              </a:endParaRPr>
            </a:p>
          </p:txBody>
        </p:sp>
      </p:grpSp>
      <p:grpSp>
        <p:nvGrpSpPr>
          <p:cNvPr id="296" name="Google Shape;296;p12"/>
          <p:cNvGrpSpPr/>
          <p:nvPr/>
        </p:nvGrpSpPr>
        <p:grpSpPr>
          <a:xfrm>
            <a:off x="798000" y="2630400"/>
            <a:ext cx="3465600" cy="798600"/>
            <a:chOff x="798000" y="2630400"/>
            <a:chExt cx="3465600" cy="798600"/>
          </a:xfrm>
        </p:grpSpPr>
        <p:sp>
          <p:nvSpPr>
            <p:cNvPr id="297" name="Google Shape;297;p12"/>
            <p:cNvSpPr/>
            <p:nvPr/>
          </p:nvSpPr>
          <p:spPr>
            <a:xfrm>
              <a:off x="1188300" y="2630400"/>
              <a:ext cx="2685000" cy="79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298" name="Google Shape;298;p12"/>
            <p:cNvSpPr txBox="1"/>
            <p:nvPr/>
          </p:nvSpPr>
          <p:spPr>
            <a:xfrm>
              <a:off x="798000" y="2835975"/>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Community hubs</a:t>
              </a:r>
              <a:endParaRPr sz="1800" dirty="0">
                <a:solidFill>
                  <a:schemeClr val="lt1"/>
                </a:solidFill>
                <a:latin typeface="Raleway"/>
                <a:ea typeface="Raleway"/>
                <a:cs typeface="Raleway"/>
                <a:sym typeface="Raleway"/>
              </a:endParaRPr>
            </a:p>
          </p:txBody>
        </p:sp>
      </p:grpSp>
      <p:grpSp>
        <p:nvGrpSpPr>
          <p:cNvPr id="299" name="Google Shape;299;p12"/>
          <p:cNvGrpSpPr/>
          <p:nvPr/>
        </p:nvGrpSpPr>
        <p:grpSpPr>
          <a:xfrm>
            <a:off x="798000" y="3693625"/>
            <a:ext cx="3465600" cy="798600"/>
            <a:chOff x="798000" y="3693625"/>
            <a:chExt cx="3465600" cy="798600"/>
          </a:xfrm>
        </p:grpSpPr>
        <p:sp>
          <p:nvSpPr>
            <p:cNvPr id="300" name="Google Shape;300;p12"/>
            <p:cNvSpPr/>
            <p:nvPr/>
          </p:nvSpPr>
          <p:spPr>
            <a:xfrm>
              <a:off x="1188300" y="3693625"/>
              <a:ext cx="2685000" cy="79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301" name="Google Shape;301;p12"/>
            <p:cNvSpPr txBox="1"/>
            <p:nvPr/>
          </p:nvSpPr>
          <p:spPr>
            <a:xfrm>
              <a:off x="798000" y="3872175"/>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Canvassing</a:t>
              </a:r>
              <a:endParaRPr sz="1800" dirty="0">
                <a:solidFill>
                  <a:schemeClr val="lt1"/>
                </a:solidFill>
                <a:latin typeface="Raleway"/>
                <a:ea typeface="Raleway"/>
                <a:cs typeface="Raleway"/>
                <a:sym typeface="Raleway"/>
              </a:endParaRPr>
            </a:p>
          </p:txBody>
        </p:sp>
      </p:grpSp>
      <p:grpSp>
        <p:nvGrpSpPr>
          <p:cNvPr id="302" name="Google Shape;302;p12"/>
          <p:cNvGrpSpPr/>
          <p:nvPr/>
        </p:nvGrpSpPr>
        <p:grpSpPr>
          <a:xfrm>
            <a:off x="4862525" y="1567175"/>
            <a:ext cx="3465600" cy="798600"/>
            <a:chOff x="4862525" y="1567175"/>
            <a:chExt cx="3465600" cy="798600"/>
          </a:xfrm>
        </p:grpSpPr>
        <p:sp>
          <p:nvSpPr>
            <p:cNvPr id="303" name="Google Shape;303;p12"/>
            <p:cNvSpPr/>
            <p:nvPr/>
          </p:nvSpPr>
          <p:spPr>
            <a:xfrm>
              <a:off x="5252825" y="1567175"/>
              <a:ext cx="2685000" cy="79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304" name="Google Shape;304;p12"/>
            <p:cNvSpPr txBox="1"/>
            <p:nvPr/>
          </p:nvSpPr>
          <p:spPr>
            <a:xfrm>
              <a:off x="4862525" y="1788863"/>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Local government</a:t>
              </a:r>
              <a:endParaRPr sz="1800" dirty="0">
                <a:solidFill>
                  <a:schemeClr val="lt1"/>
                </a:solidFill>
                <a:latin typeface="Raleway"/>
                <a:ea typeface="Raleway"/>
                <a:cs typeface="Raleway"/>
                <a:sym typeface="Raleway"/>
              </a:endParaRPr>
            </a:p>
          </p:txBody>
        </p:sp>
      </p:grpSp>
      <p:grpSp>
        <p:nvGrpSpPr>
          <p:cNvPr id="305" name="Google Shape;305;p12"/>
          <p:cNvGrpSpPr/>
          <p:nvPr/>
        </p:nvGrpSpPr>
        <p:grpSpPr>
          <a:xfrm>
            <a:off x="4862525" y="2630400"/>
            <a:ext cx="3465600" cy="798600"/>
            <a:chOff x="4862525" y="2630400"/>
            <a:chExt cx="3465600" cy="798600"/>
          </a:xfrm>
        </p:grpSpPr>
        <p:sp>
          <p:nvSpPr>
            <p:cNvPr id="306" name="Google Shape;306;p12"/>
            <p:cNvSpPr/>
            <p:nvPr/>
          </p:nvSpPr>
          <p:spPr>
            <a:xfrm>
              <a:off x="5252825" y="2630400"/>
              <a:ext cx="2685000" cy="79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307" name="Google Shape;307;p12"/>
            <p:cNvSpPr txBox="1"/>
            <p:nvPr/>
          </p:nvSpPr>
          <p:spPr>
            <a:xfrm>
              <a:off x="4862525" y="2808950"/>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Mentoring orgs</a:t>
              </a:r>
              <a:endParaRPr sz="1800" dirty="0">
                <a:solidFill>
                  <a:schemeClr val="lt1"/>
                </a:solidFill>
                <a:latin typeface="Raleway"/>
                <a:ea typeface="Raleway"/>
                <a:cs typeface="Raleway"/>
                <a:sym typeface="Raleway"/>
              </a:endParaRPr>
            </a:p>
          </p:txBody>
        </p:sp>
      </p:grpSp>
      <p:grpSp>
        <p:nvGrpSpPr>
          <p:cNvPr id="308" name="Google Shape;308;p12"/>
          <p:cNvGrpSpPr/>
          <p:nvPr/>
        </p:nvGrpSpPr>
        <p:grpSpPr>
          <a:xfrm>
            <a:off x="4862525" y="3693625"/>
            <a:ext cx="3465600" cy="798600"/>
            <a:chOff x="4862525" y="3693625"/>
            <a:chExt cx="3465600" cy="798600"/>
          </a:xfrm>
        </p:grpSpPr>
        <p:sp>
          <p:nvSpPr>
            <p:cNvPr id="309" name="Google Shape;309;p12"/>
            <p:cNvSpPr/>
            <p:nvPr/>
          </p:nvSpPr>
          <p:spPr>
            <a:xfrm>
              <a:off x="5252825" y="3693625"/>
              <a:ext cx="2685000" cy="79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aleway"/>
                <a:ea typeface="Raleway"/>
                <a:cs typeface="Raleway"/>
                <a:sym typeface="Raleway"/>
              </a:endParaRPr>
            </a:p>
          </p:txBody>
        </p:sp>
        <p:sp>
          <p:nvSpPr>
            <p:cNvPr id="310" name="Google Shape;310;p12"/>
            <p:cNvSpPr txBox="1"/>
            <p:nvPr/>
          </p:nvSpPr>
          <p:spPr>
            <a:xfrm>
              <a:off x="4862525" y="3875713"/>
              <a:ext cx="3465600" cy="3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800" dirty="0">
                  <a:solidFill>
                    <a:schemeClr val="lt1"/>
                  </a:solidFill>
                  <a:latin typeface="Raleway"/>
                  <a:ea typeface="Raleway"/>
                  <a:cs typeface="Raleway"/>
                  <a:sym typeface="Raleway"/>
                </a:rPr>
                <a:t>Social media</a:t>
              </a:r>
              <a:endParaRPr sz="1800" dirty="0">
                <a:solidFill>
                  <a:schemeClr val="lt1"/>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 calcmode="lin" valueType="num">
                                      <p:cBhvr additive="base">
                                        <p:cTn id="7" dur="1000"/>
                                        <p:tgtEl>
                                          <p:spTgt spid="29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6"/>
                                        </p:tgtEl>
                                        <p:attrNameLst>
                                          <p:attrName>style.visibility</p:attrName>
                                        </p:attrNameLst>
                                      </p:cBhvr>
                                      <p:to>
                                        <p:strVal val="visible"/>
                                      </p:to>
                                    </p:set>
                                    <p:anim calcmode="lin" valueType="num">
                                      <p:cBhvr additive="base">
                                        <p:cTn id="12" dur="1000"/>
                                        <p:tgtEl>
                                          <p:spTgt spid="29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9"/>
                                        </p:tgtEl>
                                        <p:attrNameLst>
                                          <p:attrName>style.visibility</p:attrName>
                                        </p:attrNameLst>
                                      </p:cBhvr>
                                      <p:to>
                                        <p:strVal val="visible"/>
                                      </p:to>
                                    </p:set>
                                    <p:anim calcmode="lin" valueType="num">
                                      <p:cBhvr additive="base">
                                        <p:cTn id="17" dur="1000"/>
                                        <p:tgtEl>
                                          <p:spTgt spid="299"/>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02"/>
                                        </p:tgtEl>
                                        <p:attrNameLst>
                                          <p:attrName>style.visibility</p:attrName>
                                        </p:attrNameLst>
                                      </p:cBhvr>
                                      <p:to>
                                        <p:strVal val="visible"/>
                                      </p:to>
                                    </p:set>
                                    <p:anim calcmode="lin" valueType="num">
                                      <p:cBhvr additive="base">
                                        <p:cTn id="22" dur="1000"/>
                                        <p:tgtEl>
                                          <p:spTgt spid="302"/>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05"/>
                                        </p:tgtEl>
                                        <p:attrNameLst>
                                          <p:attrName>style.visibility</p:attrName>
                                        </p:attrNameLst>
                                      </p:cBhvr>
                                      <p:to>
                                        <p:strVal val="visible"/>
                                      </p:to>
                                    </p:set>
                                    <p:anim calcmode="lin" valueType="num">
                                      <p:cBhvr additive="base">
                                        <p:cTn id="27" dur="1000"/>
                                        <p:tgtEl>
                                          <p:spTgt spid="305"/>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08"/>
                                        </p:tgtEl>
                                        <p:attrNameLst>
                                          <p:attrName>style.visibility</p:attrName>
                                        </p:attrNameLst>
                                      </p:cBhvr>
                                      <p:to>
                                        <p:strVal val="visible"/>
                                      </p:to>
                                    </p:set>
                                    <p:anim calcmode="lin" valueType="num">
                                      <p:cBhvr additive="base">
                                        <p:cTn id="32" dur="1000"/>
                                        <p:tgtEl>
                                          <p:spTgt spid="3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1bbbb2d8cf_0_16"/>
          <p:cNvSpPr txBox="1">
            <a:spLocks noGrp="1"/>
          </p:cNvSpPr>
          <p:nvPr>
            <p:ph type="body" idx="1"/>
          </p:nvPr>
        </p:nvSpPr>
        <p:spPr>
          <a:xfrm>
            <a:off x="228600" y="858981"/>
            <a:ext cx="8042564" cy="4089825"/>
          </a:xfrm>
          <a:prstGeom prst="rect">
            <a:avLst/>
          </a:prstGeom>
        </p:spPr>
        <p:txBody>
          <a:bodyPr spcFirstLastPara="1" wrap="square" lIns="91425" tIns="45700" rIns="91425" bIns="45700" anchor="t" anchorCtr="0">
            <a:normAutofit fontScale="40000" lnSpcReduction="20000"/>
          </a:bodyPr>
          <a:lstStyle/>
          <a:p>
            <a:pPr marL="457200" lvl="0" indent="-341709" algn="l" rtl="0">
              <a:lnSpc>
                <a:spcPct val="115000"/>
              </a:lnSpc>
              <a:spcBef>
                <a:spcPts val="0"/>
              </a:spcBef>
              <a:spcAft>
                <a:spcPts val="0"/>
              </a:spcAft>
              <a:buClr>
                <a:srgbClr val="000000"/>
              </a:buClr>
              <a:buSzPct val="100000"/>
              <a:buFont typeface="Raleway"/>
              <a:buChar char="●"/>
            </a:pPr>
            <a:r>
              <a:rPr lang="en-US" sz="3750" dirty="0">
                <a:solidFill>
                  <a:srgbClr val="000000"/>
                </a:solidFill>
                <a:highlight>
                  <a:srgbClr val="FFFFFF"/>
                </a:highlight>
              </a:rPr>
              <a:t>Social Media platform series (TikTok, Youtube, Threads, BlueSky Facebook, Twitter, Instagram) showing the day in the life of a person with a disability, routes they can take to major landmarks or frequently traveled spots</a:t>
            </a:r>
          </a:p>
          <a:p>
            <a:pPr marL="115491" lvl="0" indent="0" algn="l" rtl="0">
              <a:lnSpc>
                <a:spcPct val="115000"/>
              </a:lnSpc>
              <a:spcBef>
                <a:spcPts val="0"/>
              </a:spcBef>
              <a:spcAft>
                <a:spcPts val="0"/>
              </a:spcAft>
              <a:buClr>
                <a:srgbClr val="000000"/>
              </a:buClr>
              <a:buSzPct val="100000"/>
            </a:pPr>
            <a:endParaRPr sz="3750" dirty="0">
              <a:solidFill>
                <a:srgbClr val="000000"/>
              </a:solidFill>
              <a:highlight>
                <a:srgbClr val="FFFFFF"/>
              </a:highlight>
            </a:endParaRPr>
          </a:p>
          <a:p>
            <a:pPr marL="457200" lvl="0" indent="-341709" algn="l" rtl="0">
              <a:lnSpc>
                <a:spcPct val="115000"/>
              </a:lnSpc>
              <a:spcBef>
                <a:spcPts val="0"/>
              </a:spcBef>
              <a:spcAft>
                <a:spcPts val="0"/>
              </a:spcAft>
              <a:buClr>
                <a:srgbClr val="000000"/>
              </a:buClr>
              <a:buSzPct val="100000"/>
              <a:buFont typeface="Raleway"/>
              <a:buChar char="●"/>
            </a:pPr>
            <a:r>
              <a:rPr lang="en-US" sz="3750" dirty="0">
                <a:solidFill>
                  <a:srgbClr val="000000"/>
                </a:solidFill>
                <a:highlight>
                  <a:srgbClr val="FFFFFF"/>
                </a:highlight>
              </a:rPr>
              <a:t>Travel training offerings for students alongside drivers ed courses</a:t>
            </a:r>
          </a:p>
          <a:p>
            <a:pPr marL="115491" lvl="0" indent="0" algn="l" rtl="0">
              <a:lnSpc>
                <a:spcPct val="115000"/>
              </a:lnSpc>
              <a:spcBef>
                <a:spcPts val="0"/>
              </a:spcBef>
              <a:spcAft>
                <a:spcPts val="0"/>
              </a:spcAft>
              <a:buClr>
                <a:srgbClr val="000000"/>
              </a:buClr>
              <a:buSzPct val="100000"/>
            </a:pPr>
            <a:endParaRPr sz="3750" dirty="0">
              <a:solidFill>
                <a:srgbClr val="000000"/>
              </a:solidFill>
              <a:highlight>
                <a:srgbClr val="FFFFFF"/>
              </a:highlight>
            </a:endParaRPr>
          </a:p>
          <a:p>
            <a:pPr marL="457200" lvl="0" indent="-341709" algn="l" rtl="0">
              <a:lnSpc>
                <a:spcPct val="115000"/>
              </a:lnSpc>
              <a:spcBef>
                <a:spcPts val="0"/>
              </a:spcBef>
              <a:spcAft>
                <a:spcPts val="0"/>
              </a:spcAft>
              <a:buClr>
                <a:srgbClr val="000000"/>
              </a:buClr>
              <a:buSzPct val="100000"/>
              <a:buFont typeface="Raleway"/>
              <a:buChar char="●"/>
            </a:pPr>
            <a:r>
              <a:rPr lang="en-US" sz="3750" dirty="0">
                <a:solidFill>
                  <a:srgbClr val="000000"/>
                </a:solidFill>
                <a:highlight>
                  <a:srgbClr val="FFFFFF"/>
                </a:highlight>
              </a:rPr>
              <a:t>Tie into relevant coursework (transportation history, city planning, civics, STEAM, etc).</a:t>
            </a:r>
          </a:p>
          <a:p>
            <a:pPr marL="115491" lvl="0" indent="0" algn="l" rtl="0">
              <a:lnSpc>
                <a:spcPct val="115000"/>
              </a:lnSpc>
              <a:spcBef>
                <a:spcPts val="0"/>
              </a:spcBef>
              <a:spcAft>
                <a:spcPts val="0"/>
              </a:spcAft>
              <a:buClr>
                <a:srgbClr val="000000"/>
              </a:buClr>
              <a:buSzPct val="100000"/>
            </a:pPr>
            <a:endParaRPr sz="3750" dirty="0">
              <a:solidFill>
                <a:srgbClr val="000000"/>
              </a:solidFill>
              <a:highlight>
                <a:srgbClr val="FFFFFF"/>
              </a:highlight>
            </a:endParaRPr>
          </a:p>
          <a:p>
            <a:pPr marL="457200" lvl="0" indent="-341709" algn="l" rtl="0">
              <a:lnSpc>
                <a:spcPct val="115000"/>
              </a:lnSpc>
              <a:spcBef>
                <a:spcPts val="0"/>
              </a:spcBef>
              <a:spcAft>
                <a:spcPts val="0"/>
              </a:spcAft>
              <a:buClr>
                <a:srgbClr val="000000"/>
              </a:buClr>
              <a:buSzPct val="100000"/>
              <a:buFont typeface="Raleway"/>
              <a:buChar char="●"/>
            </a:pPr>
            <a:r>
              <a:rPr lang="en-US" sz="3750" dirty="0">
                <a:solidFill>
                  <a:srgbClr val="000000"/>
                </a:solidFill>
                <a:highlight>
                  <a:srgbClr val="FFFFFF"/>
                </a:highlight>
              </a:rPr>
              <a:t>Livestream or digital campaign on elevator outages how these disruptions of traffic flow impact people’s lives (spending extra time navigating stations, making young workers late for their first jobs, etc.)</a:t>
            </a:r>
          </a:p>
          <a:p>
            <a:pPr marL="115491" lvl="0" indent="0" algn="l" rtl="0">
              <a:lnSpc>
                <a:spcPct val="115000"/>
              </a:lnSpc>
              <a:spcBef>
                <a:spcPts val="0"/>
              </a:spcBef>
              <a:spcAft>
                <a:spcPts val="0"/>
              </a:spcAft>
              <a:buClr>
                <a:srgbClr val="000000"/>
              </a:buClr>
              <a:buSzPct val="100000"/>
            </a:pPr>
            <a:endParaRPr sz="3750" dirty="0">
              <a:solidFill>
                <a:srgbClr val="000000"/>
              </a:solidFill>
              <a:highlight>
                <a:srgbClr val="FFFFFF"/>
              </a:highlight>
            </a:endParaRPr>
          </a:p>
          <a:p>
            <a:pPr marL="457200" lvl="0" indent="-341709" algn="l" rtl="0">
              <a:lnSpc>
                <a:spcPct val="115000"/>
              </a:lnSpc>
              <a:spcBef>
                <a:spcPts val="0"/>
              </a:spcBef>
              <a:spcAft>
                <a:spcPts val="0"/>
              </a:spcAft>
              <a:buClr>
                <a:srgbClr val="000000"/>
              </a:buClr>
              <a:buSzPct val="100000"/>
              <a:buChar char="●"/>
            </a:pPr>
            <a:r>
              <a:rPr lang="en-US" sz="3750" dirty="0">
                <a:solidFill>
                  <a:srgbClr val="000000"/>
                </a:solidFill>
                <a:highlight>
                  <a:srgbClr val="FFFFFF"/>
                </a:highlight>
              </a:rPr>
              <a:t>Art/metalworking/carpentry courses - create internal maps of stations that are accessible to blind/low vision students or provide additional context for student who find wayfinding difficult</a:t>
            </a:r>
            <a:endParaRPr sz="3750" dirty="0">
              <a:solidFill>
                <a:srgbClr val="000000"/>
              </a:solidFill>
              <a:highlight>
                <a:srgbClr val="FFFFFF"/>
              </a:highlight>
            </a:endParaRPr>
          </a:p>
          <a:p>
            <a:pPr marL="457200" lvl="0" indent="0" algn="l" rtl="0">
              <a:lnSpc>
                <a:spcPct val="115000"/>
              </a:lnSpc>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None/>
            </a:pPr>
            <a:endParaRPr dirty="0"/>
          </a:p>
          <a:p>
            <a:pPr marL="0" lvl="0" indent="0" algn="l" rtl="0">
              <a:spcBef>
                <a:spcPts val="750"/>
              </a:spcBef>
              <a:spcAft>
                <a:spcPts val="0"/>
              </a:spcAft>
              <a:buNone/>
            </a:pPr>
            <a:endParaRPr dirty="0"/>
          </a:p>
        </p:txBody>
      </p:sp>
      <p:sp>
        <p:nvSpPr>
          <p:cNvPr id="316" name="Google Shape;316;g31bbbb2d8cf_0_16"/>
          <p:cNvSpPr txBox="1">
            <a:spLocks noGrp="1"/>
          </p:cNvSpPr>
          <p:nvPr>
            <p:ph type="body" idx="2"/>
          </p:nvPr>
        </p:nvSpPr>
        <p:spPr>
          <a:xfrm>
            <a:off x="228600" y="70002"/>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bbbb2d8cf_0_21"/>
          <p:cNvSpPr txBox="1">
            <a:spLocks noGrp="1"/>
          </p:cNvSpPr>
          <p:nvPr>
            <p:ph type="body" idx="1"/>
          </p:nvPr>
        </p:nvSpPr>
        <p:spPr>
          <a:xfrm>
            <a:off x="228600" y="823500"/>
            <a:ext cx="8364300" cy="4320000"/>
          </a:xfrm>
          <a:prstGeom prst="rect">
            <a:avLst/>
          </a:prstGeom>
        </p:spPr>
        <p:txBody>
          <a:bodyPr spcFirstLastPara="1" wrap="square" lIns="91425" tIns="45700" rIns="91425" bIns="45700" anchor="t" anchorCtr="0">
            <a:normAutofit fontScale="25000" lnSpcReduction="20000"/>
          </a:bodyPr>
          <a:lstStyle/>
          <a:p>
            <a:pPr marL="457200" lvl="0" indent="0" algn="l" rtl="0">
              <a:lnSpc>
                <a:spcPct val="115000"/>
              </a:lnSpc>
              <a:spcBef>
                <a:spcPts val="0"/>
              </a:spcBef>
              <a:spcAft>
                <a:spcPts val="0"/>
              </a:spcAft>
              <a:buNone/>
            </a:pPr>
            <a:endParaRPr sz="7200" dirty="0">
              <a:solidFill>
                <a:srgbClr val="000000"/>
              </a:solidFill>
              <a:highlight>
                <a:srgbClr val="FFFFFF"/>
              </a:highlight>
            </a:endParaRPr>
          </a:p>
          <a:p>
            <a:pPr marL="596900" lvl="0" indent="-342900" algn="l" rtl="0">
              <a:lnSpc>
                <a:spcPct val="115000"/>
              </a:lnSpc>
              <a:spcBef>
                <a:spcPts val="0"/>
              </a:spcBef>
              <a:spcAft>
                <a:spcPts val="0"/>
              </a:spcAft>
              <a:buClr>
                <a:srgbClr val="000000"/>
              </a:buClr>
              <a:buSzPct val="100000"/>
              <a:buFont typeface="Raleway"/>
              <a:buChar char="●"/>
            </a:pPr>
            <a:r>
              <a:rPr lang="en-US" sz="7200" dirty="0">
                <a:solidFill>
                  <a:srgbClr val="000000"/>
                </a:solidFill>
                <a:highlight>
                  <a:srgbClr val="FFFFFF"/>
                </a:highlight>
              </a:rPr>
              <a:t>Students write in (sit in/petition to local and state officials detailing personal accessibility issues (overcrowding, wayfinding lack of reliable transportation routes, audible signals, etc.)</a:t>
            </a:r>
          </a:p>
          <a:p>
            <a:pPr marL="254000" lvl="0" indent="0" algn="l" rtl="0">
              <a:lnSpc>
                <a:spcPct val="115000"/>
              </a:lnSpc>
              <a:spcBef>
                <a:spcPts val="0"/>
              </a:spcBef>
              <a:spcAft>
                <a:spcPts val="0"/>
              </a:spcAft>
              <a:buClr>
                <a:srgbClr val="000000"/>
              </a:buClr>
              <a:buSzPct val="100000"/>
            </a:pPr>
            <a:endParaRPr sz="7200" dirty="0">
              <a:solidFill>
                <a:srgbClr val="000000"/>
              </a:solidFill>
              <a:highlight>
                <a:srgbClr val="FFFFFF"/>
              </a:highlight>
            </a:endParaRPr>
          </a:p>
          <a:p>
            <a:pPr marL="596900" lvl="0" indent="-342900" algn="l" rtl="0">
              <a:lnSpc>
                <a:spcPct val="115000"/>
              </a:lnSpc>
              <a:spcBef>
                <a:spcPts val="0"/>
              </a:spcBef>
              <a:spcAft>
                <a:spcPts val="0"/>
              </a:spcAft>
              <a:buClr>
                <a:srgbClr val="000000"/>
              </a:buClr>
              <a:buSzPct val="100000"/>
              <a:buFont typeface="Raleway"/>
              <a:buChar char="●"/>
            </a:pPr>
            <a:r>
              <a:rPr lang="en-US" sz="7200" dirty="0">
                <a:solidFill>
                  <a:srgbClr val="000000"/>
                </a:solidFill>
                <a:highlight>
                  <a:srgbClr val="FFFFFF"/>
                </a:highlight>
              </a:rPr>
              <a:t>Encourage youth to give feedback on performance to MBTA ambassadors or similar roles to improve training</a:t>
            </a:r>
          </a:p>
          <a:p>
            <a:pPr marL="254000" lvl="0" indent="0" algn="l" rtl="0">
              <a:lnSpc>
                <a:spcPct val="115000"/>
              </a:lnSpc>
              <a:spcBef>
                <a:spcPts val="0"/>
              </a:spcBef>
              <a:spcAft>
                <a:spcPts val="0"/>
              </a:spcAft>
              <a:buClr>
                <a:srgbClr val="000000"/>
              </a:buClr>
              <a:buSzPct val="100000"/>
            </a:pPr>
            <a:endParaRPr sz="7200" dirty="0">
              <a:solidFill>
                <a:srgbClr val="000000"/>
              </a:solidFill>
              <a:highlight>
                <a:srgbClr val="FFFFFF"/>
              </a:highlight>
            </a:endParaRPr>
          </a:p>
          <a:p>
            <a:pPr marL="596900" lvl="0" indent="-342900" algn="l" rtl="0">
              <a:lnSpc>
                <a:spcPct val="115000"/>
              </a:lnSpc>
              <a:spcBef>
                <a:spcPts val="0"/>
              </a:spcBef>
              <a:spcAft>
                <a:spcPts val="0"/>
              </a:spcAft>
              <a:buClr>
                <a:srgbClr val="000000"/>
              </a:buClr>
              <a:buSzPct val="100000"/>
              <a:buFont typeface="Raleway"/>
              <a:buChar char="●"/>
            </a:pPr>
            <a:r>
              <a:rPr lang="en-US" sz="7200" dirty="0">
                <a:solidFill>
                  <a:srgbClr val="000000"/>
                </a:solidFill>
                <a:highlight>
                  <a:srgbClr val="FFFFFF"/>
                </a:highlight>
              </a:rPr>
              <a:t>Encourage participation in Ryder Transportation Access Groups and other civic grassroots organizations to speak truth to power </a:t>
            </a:r>
          </a:p>
          <a:p>
            <a:pPr marL="254000" lvl="0" indent="0" algn="l" rtl="0">
              <a:lnSpc>
                <a:spcPct val="115000"/>
              </a:lnSpc>
              <a:spcBef>
                <a:spcPts val="0"/>
              </a:spcBef>
              <a:spcAft>
                <a:spcPts val="0"/>
              </a:spcAft>
              <a:buClr>
                <a:srgbClr val="000000"/>
              </a:buClr>
              <a:buSzPct val="100000"/>
            </a:pPr>
            <a:endParaRPr sz="7200" dirty="0">
              <a:solidFill>
                <a:srgbClr val="000000"/>
              </a:solidFill>
              <a:highlight>
                <a:srgbClr val="FFFFFF"/>
              </a:highlight>
            </a:endParaRPr>
          </a:p>
          <a:p>
            <a:pPr marL="596900" lvl="0" indent="-342900" algn="l" rtl="0">
              <a:lnSpc>
                <a:spcPct val="115000"/>
              </a:lnSpc>
              <a:spcBef>
                <a:spcPts val="0"/>
              </a:spcBef>
              <a:spcAft>
                <a:spcPts val="0"/>
              </a:spcAft>
              <a:buClr>
                <a:srgbClr val="000000"/>
              </a:buClr>
              <a:buSzPct val="100000"/>
              <a:buFont typeface="Raleway"/>
              <a:buChar char="●"/>
            </a:pPr>
            <a:r>
              <a:rPr lang="en-US" sz="7200" dirty="0">
                <a:solidFill>
                  <a:srgbClr val="000000"/>
                </a:solidFill>
                <a:highlight>
                  <a:srgbClr val="FFFFFF"/>
                </a:highlight>
              </a:rPr>
              <a:t>Engage youth in creating sensory map of each station and how noise, overcrowding and other sensory based issues can be improved</a:t>
            </a:r>
            <a:endParaRPr sz="7200" dirty="0">
              <a:solidFill>
                <a:srgbClr val="000000"/>
              </a:solidFill>
              <a:highlight>
                <a:srgbClr val="FFFFFF"/>
              </a:highlight>
            </a:endParaRPr>
          </a:p>
          <a:p>
            <a:pPr marL="0" lvl="0" indent="0" algn="l" rtl="0">
              <a:spcBef>
                <a:spcPts val="0"/>
              </a:spcBef>
              <a:spcAft>
                <a:spcPts val="0"/>
              </a:spcAft>
              <a:buNone/>
            </a:pPr>
            <a:endParaRPr dirty="0"/>
          </a:p>
          <a:p>
            <a:pPr marL="0" lvl="0" indent="0" algn="l" rtl="0">
              <a:spcBef>
                <a:spcPts val="750"/>
              </a:spcBef>
              <a:spcAft>
                <a:spcPts val="0"/>
              </a:spcAft>
              <a:buNone/>
            </a:pPr>
            <a:endParaRPr dirty="0"/>
          </a:p>
        </p:txBody>
      </p:sp>
      <p:sp>
        <p:nvSpPr>
          <p:cNvPr id="322" name="Google Shape;322;g31bbbb2d8cf_0_21"/>
          <p:cNvSpPr txBox="1">
            <a:spLocks noGrp="1"/>
          </p:cNvSpPr>
          <p:nvPr>
            <p:ph type="body" idx="2"/>
          </p:nvPr>
        </p:nvSpPr>
        <p:spPr>
          <a:xfrm>
            <a:off x="228600" y="314326"/>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bbbb2d8cf_0_21"/>
          <p:cNvSpPr txBox="1">
            <a:spLocks noGrp="1"/>
          </p:cNvSpPr>
          <p:nvPr>
            <p:ph type="body" idx="1"/>
          </p:nvPr>
        </p:nvSpPr>
        <p:spPr>
          <a:xfrm>
            <a:off x="228600" y="823500"/>
            <a:ext cx="8364300" cy="432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Examples: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750"/>
              </a:spcBef>
              <a:spcAft>
                <a:spcPts val="0"/>
              </a:spcAft>
              <a:buNone/>
            </a:pPr>
            <a:endParaRPr lang="en-US" dirty="0"/>
          </a:p>
        </p:txBody>
      </p:sp>
      <p:sp>
        <p:nvSpPr>
          <p:cNvPr id="322" name="Google Shape;322;g31bbbb2d8cf_0_21"/>
          <p:cNvSpPr txBox="1">
            <a:spLocks noGrp="1"/>
          </p:cNvSpPr>
          <p:nvPr>
            <p:ph type="body" idx="2"/>
          </p:nvPr>
        </p:nvSpPr>
        <p:spPr>
          <a:xfrm>
            <a:off x="228600" y="314326"/>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p>
        </p:txBody>
      </p:sp>
      <p:pic>
        <p:nvPicPr>
          <p:cNvPr id="3" name="Picture 2">
            <a:extLst>
              <a:ext uri="{FF2B5EF4-FFF2-40B4-BE49-F238E27FC236}">
                <a16:creationId xmlns:a16="http://schemas.microsoft.com/office/drawing/2014/main" id="{40E2DB4C-1629-01B0-9B01-AA7EAD3970AF}"/>
              </a:ext>
            </a:extLst>
          </p:cNvPr>
          <p:cNvPicPr>
            <a:picLocks noChangeAspect="1"/>
          </p:cNvPicPr>
          <p:nvPr/>
        </p:nvPicPr>
        <p:blipFill>
          <a:blip r:embed="rId3"/>
          <a:stretch>
            <a:fillRect/>
          </a:stretch>
        </p:blipFill>
        <p:spPr>
          <a:xfrm>
            <a:off x="952500" y="1278869"/>
            <a:ext cx="6736080" cy="3265323"/>
          </a:xfrm>
          <a:prstGeom prst="rect">
            <a:avLst/>
          </a:prstGeom>
        </p:spPr>
      </p:pic>
    </p:spTree>
    <p:extLst>
      <p:ext uri="{BB962C8B-B14F-4D97-AF65-F5344CB8AC3E}">
        <p14:creationId xmlns:p14="http://schemas.microsoft.com/office/powerpoint/2010/main" val="342682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820150" y="4849416"/>
            <a:ext cx="323850" cy="273844"/>
          </a:xfrm>
          <a:prstGeom prst="rect">
            <a:avLst/>
          </a:prstGeom>
        </p:spPr>
        <p:txBody>
          <a:bodyPr/>
          <a:lstStyle/>
          <a:p>
            <a:pPr defTabSz="685800">
              <a:buClrTx/>
              <a:defRPr/>
            </a:pPr>
            <a:fld id="{5AE1514C-5E56-4738-A1FF-4B1CFD2A3E36}" type="slidenum">
              <a:rPr lang="en-US" kern="1200">
                <a:solidFill>
                  <a:srgbClr val="AD21CA"/>
                </a:solidFill>
                <a:latin typeface="Raleway"/>
                <a:ea typeface="+mn-ea"/>
                <a:cs typeface="+mn-cs"/>
              </a:rPr>
              <a:pPr defTabSz="685800">
                <a:buClrTx/>
                <a:defRPr/>
              </a:pPr>
              <a:t>2</a:t>
            </a:fld>
            <a:endParaRPr lang="en-US" kern="1200" dirty="0">
              <a:solidFill>
                <a:srgbClr val="AD21CA"/>
              </a:solidFill>
              <a:latin typeface="Raleway"/>
              <a:ea typeface="+mn-ea"/>
              <a:cs typeface="+mn-cs"/>
            </a:endParaRPr>
          </a:p>
        </p:txBody>
      </p:sp>
      <p:sp>
        <p:nvSpPr>
          <p:cNvPr id="10" name="Title 1">
            <a:extLst>
              <a:ext uri="{FF2B5EF4-FFF2-40B4-BE49-F238E27FC236}">
                <a16:creationId xmlns:a16="http://schemas.microsoft.com/office/drawing/2014/main" id="{E7D5441E-90B7-495B-851E-94AFE037261E}"/>
              </a:ext>
            </a:extLst>
          </p:cNvPr>
          <p:cNvSpPr txBox="1">
            <a:spLocks/>
          </p:cNvSpPr>
          <p:nvPr/>
        </p:nvSpPr>
        <p:spPr>
          <a:xfrm>
            <a:off x="5695206" y="453463"/>
            <a:ext cx="1435134" cy="4451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defRPr/>
            </a:pPr>
            <a:r>
              <a:rPr lang="en-US" sz="1800" dirty="0">
                <a:solidFill>
                  <a:srgbClr val="361446"/>
                </a:solidFill>
                <a:latin typeface="Raleway SemiBold"/>
                <a:ea typeface="+mn-lt"/>
                <a:cs typeface="+mn-lt"/>
              </a:rPr>
              <a:t> </a:t>
            </a:r>
            <a:r>
              <a:rPr lang="en-US" sz="1800" dirty="0">
                <a:solidFill>
                  <a:srgbClr val="FFFFFF"/>
                </a:solidFill>
                <a:latin typeface="Arial" panose="020B0604020202020204" pitchFamily="34" charset="0"/>
                <a:ea typeface="+mn-lt"/>
                <a:cs typeface="Arial" panose="020B0604020202020204" pitchFamily="34" charset="0"/>
              </a:rPr>
              <a:t>nc4mm.org</a:t>
            </a:r>
            <a:endParaRPr lang="en-US" sz="1800" dirty="0">
              <a:solidFill>
                <a:srgbClr val="FFFF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9883CD4-10ED-4CE8-9955-18DE635136A8}"/>
              </a:ext>
            </a:extLst>
          </p:cNvPr>
          <p:cNvSpPr txBox="1"/>
          <p:nvPr/>
        </p:nvSpPr>
        <p:spPr>
          <a:xfrm>
            <a:off x="1205884" y="1167829"/>
            <a:ext cx="2917658" cy="738664"/>
          </a:xfrm>
          <a:prstGeom prst="rect">
            <a:avLst/>
          </a:prstGeom>
          <a:solidFill>
            <a:schemeClr val="bg2">
              <a:lumMod val="75000"/>
            </a:schemeClr>
          </a:solidFill>
        </p:spPr>
        <p:txBody>
          <a:bodyPr wrap="square" rtlCol="0">
            <a:spAutoFit/>
          </a:bodyPr>
          <a:lstStyle/>
          <a:p>
            <a:pPr defTabSz="685800">
              <a:buClrTx/>
              <a:defRPr/>
            </a:pPr>
            <a:endParaRPr lang="en-US" sz="1350" b="1" kern="1200" dirty="0">
              <a:solidFill>
                <a:prstClr val="white"/>
              </a:solidFill>
              <a:latin typeface="Calibri" panose="020F0502020204030204"/>
              <a:ea typeface="+mn-ea"/>
              <a:cs typeface="+mn-cs"/>
            </a:endParaRPr>
          </a:p>
          <a:p>
            <a:pPr algn="ctr" defTabSz="685800">
              <a:buClrTx/>
              <a:defRPr/>
            </a:pPr>
            <a:r>
              <a:rPr lang="en-US" sz="1500" b="1" kern="1200" dirty="0">
                <a:solidFill>
                  <a:prstClr val="white"/>
                </a:solidFill>
                <a:latin typeface="Arial" panose="020B0604020202020204" pitchFamily="34" charset="0"/>
                <a:ea typeface="+mn-ea"/>
                <a:cs typeface="Arial" panose="020B0604020202020204" pitchFamily="34" charset="0"/>
              </a:rPr>
              <a:t>Who We Are</a:t>
            </a:r>
          </a:p>
          <a:p>
            <a:pPr defTabSz="685800">
              <a:buClrTx/>
              <a:defRPr/>
            </a:pPr>
            <a:endParaRPr lang="en-US" sz="1350" b="1" kern="1200" dirty="0">
              <a:solidFill>
                <a:prstClr val="white"/>
              </a:solidFill>
              <a:latin typeface="Calibri" panose="020F0502020204030204"/>
              <a:ea typeface="+mn-ea"/>
              <a:cs typeface="+mn-cs"/>
            </a:endParaRPr>
          </a:p>
        </p:txBody>
      </p:sp>
      <p:sp>
        <p:nvSpPr>
          <p:cNvPr id="12" name="Content Placeholder 4">
            <a:extLst>
              <a:ext uri="{FF2B5EF4-FFF2-40B4-BE49-F238E27FC236}">
                <a16:creationId xmlns:a16="http://schemas.microsoft.com/office/drawing/2014/main" id="{8D8BABB6-4052-4784-9190-28CFA8E39E84}"/>
              </a:ext>
            </a:extLst>
          </p:cNvPr>
          <p:cNvSpPr txBox="1">
            <a:spLocks/>
          </p:cNvSpPr>
          <p:nvPr/>
        </p:nvSpPr>
        <p:spPr>
          <a:xfrm>
            <a:off x="1205884" y="1883409"/>
            <a:ext cx="2917658" cy="2580102"/>
          </a:xfrm>
          <a:prstGeom prst="rect">
            <a:avLst/>
          </a:prstGeom>
          <a:ln>
            <a:solidFill>
              <a:srgbClr val="7030A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304" indent="0" defTabSz="685800">
              <a:spcBef>
                <a:spcPts val="750"/>
              </a:spcBef>
              <a:buClrTx/>
              <a:buNone/>
              <a:defRPr/>
            </a:pPr>
            <a:endParaRPr lang="en-US" sz="750" dirty="0">
              <a:solidFill>
                <a:srgbClr val="FFFFFF"/>
              </a:solidFill>
              <a:latin typeface="Arial" panose="020B0604020202020204" pitchFamily="34" charset="0"/>
              <a:cs typeface="Arial" panose="020B0604020202020204" pitchFamily="34" charset="0"/>
            </a:endParaRPr>
          </a:p>
          <a:p>
            <a:pPr marL="139304" indent="0" defTabSz="685800">
              <a:spcBef>
                <a:spcPts val="750"/>
              </a:spcBef>
              <a:buClrTx/>
              <a:buNone/>
              <a:defRPr/>
            </a:pPr>
            <a:r>
              <a:rPr lang="en-US" sz="1350" dirty="0">
                <a:solidFill>
                  <a:srgbClr val="FFFFFF"/>
                </a:solidFill>
                <a:latin typeface="Arial" panose="020B0604020202020204" pitchFamily="34" charset="0"/>
                <a:cs typeface="Arial" panose="020B0604020202020204" pitchFamily="34" charset="0"/>
              </a:rPr>
              <a:t>A national technical assistance center funded through a cooperative agreement with the Federal Transit Administration and operated through a consortium of three national organizations</a:t>
            </a:r>
          </a:p>
          <a:p>
            <a:pPr marL="139304" indent="0" defTabSz="685800">
              <a:spcBef>
                <a:spcPts val="750"/>
              </a:spcBef>
              <a:buClrTx/>
              <a:buNone/>
              <a:defRPr/>
            </a:pPr>
            <a:endParaRPr lang="en-US" sz="1350" dirty="0">
              <a:solidFill>
                <a:srgbClr val="361446"/>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607D2EA-13AD-4817-82EC-E352F43EF146}"/>
              </a:ext>
            </a:extLst>
          </p:cNvPr>
          <p:cNvSpPr txBox="1"/>
          <p:nvPr/>
        </p:nvSpPr>
        <p:spPr>
          <a:xfrm>
            <a:off x="4943955" y="1185567"/>
            <a:ext cx="2937637" cy="738664"/>
          </a:xfrm>
          <a:prstGeom prst="rect">
            <a:avLst/>
          </a:prstGeom>
          <a:solidFill>
            <a:schemeClr val="bg2">
              <a:lumMod val="75000"/>
            </a:schemeClr>
          </a:solidFill>
        </p:spPr>
        <p:txBody>
          <a:bodyPr wrap="square" rtlCol="0">
            <a:spAutoFit/>
          </a:bodyPr>
          <a:lstStyle/>
          <a:p>
            <a:pPr defTabSz="685800">
              <a:buClrTx/>
              <a:defRPr/>
            </a:pPr>
            <a:endParaRPr lang="en-US" sz="1350" b="1" kern="1200" dirty="0">
              <a:solidFill>
                <a:prstClr val="white"/>
              </a:solidFill>
              <a:latin typeface="Calibri" panose="020F0502020204030204"/>
              <a:ea typeface="+mn-ea"/>
              <a:cs typeface="+mn-cs"/>
            </a:endParaRPr>
          </a:p>
          <a:p>
            <a:pPr algn="ctr" defTabSz="685800">
              <a:buClrTx/>
              <a:defRPr/>
            </a:pPr>
            <a:r>
              <a:rPr lang="en-US" sz="1500" b="1" kern="1200" dirty="0">
                <a:solidFill>
                  <a:prstClr val="white"/>
                </a:solidFill>
                <a:latin typeface="Arial" panose="020B0604020202020204" pitchFamily="34" charset="0"/>
                <a:ea typeface="+mn-ea"/>
                <a:cs typeface="Arial" panose="020B0604020202020204" pitchFamily="34" charset="0"/>
              </a:rPr>
              <a:t>Our Mission</a:t>
            </a:r>
          </a:p>
          <a:p>
            <a:pPr defTabSz="685800">
              <a:buClrTx/>
              <a:defRPr/>
            </a:pPr>
            <a:endParaRPr lang="en-US" sz="1350" b="1" kern="1200" dirty="0">
              <a:solidFill>
                <a:prstClr val="white"/>
              </a:solidFill>
              <a:latin typeface="Calibri" panose="020F0502020204030204"/>
              <a:ea typeface="+mn-ea"/>
              <a:cs typeface="+mn-cs"/>
            </a:endParaRPr>
          </a:p>
        </p:txBody>
      </p:sp>
      <p:sp>
        <p:nvSpPr>
          <p:cNvPr id="14" name="Content Placeholder 4">
            <a:extLst>
              <a:ext uri="{FF2B5EF4-FFF2-40B4-BE49-F238E27FC236}">
                <a16:creationId xmlns:a16="http://schemas.microsoft.com/office/drawing/2014/main" id="{61002B06-3F34-485A-A239-D8D1721ECAE7}"/>
              </a:ext>
            </a:extLst>
          </p:cNvPr>
          <p:cNvSpPr txBox="1">
            <a:spLocks/>
          </p:cNvSpPr>
          <p:nvPr/>
        </p:nvSpPr>
        <p:spPr bwMode="auto">
          <a:xfrm>
            <a:off x="4943955" y="1901147"/>
            <a:ext cx="2937637" cy="2580102"/>
          </a:xfrm>
          <a:prstGeom prst="rect">
            <a:avLst/>
          </a:prstGeom>
          <a:noFill/>
          <a:ln w="9525">
            <a:solidFill>
              <a:srgbClr val="7030A0"/>
            </a:solid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ClrTx/>
              <a:buNone/>
              <a:defRPr/>
            </a:pPr>
            <a:endParaRPr lang="en-US" sz="750" dirty="0">
              <a:solidFill>
                <a:prstClr val="black"/>
              </a:solidFill>
              <a:latin typeface="Candara" panose="020E0502030303020204" pitchFamily="34" charset="0"/>
            </a:endParaRPr>
          </a:p>
          <a:p>
            <a:pPr marL="173831" indent="0" defTabSz="685800">
              <a:buClrTx/>
              <a:buNone/>
              <a:defRPr/>
            </a:pPr>
            <a:r>
              <a:rPr lang="en-US" sz="1350" dirty="0">
                <a:solidFill>
                  <a:srgbClr val="FFFFFF"/>
                </a:solidFill>
                <a:latin typeface="Arial" panose="020B0604020202020204" pitchFamily="34" charset="0"/>
                <a:cs typeface="Arial" panose="020B0604020202020204" pitchFamily="34" charset="0"/>
              </a:rPr>
              <a:t>To promote customer-centered mobility strategies that advance good health, economic vitality, self-sufficiency, and community.</a:t>
            </a:r>
          </a:p>
          <a:p>
            <a:pPr marL="173831" indent="0" defTabSz="685800">
              <a:buClrTx/>
              <a:buNone/>
              <a:defRPr/>
            </a:pPr>
            <a:endParaRPr lang="en-US" sz="1350" dirty="0">
              <a:solidFill>
                <a:srgbClr val="FFFFFF"/>
              </a:solidFill>
              <a:latin typeface="Arial" panose="020B0604020202020204" pitchFamily="34" charset="0"/>
              <a:cs typeface="Arial" panose="020B0604020202020204" pitchFamily="34" charset="0"/>
            </a:endParaRPr>
          </a:p>
          <a:p>
            <a:pPr marL="173831" indent="0" defTabSz="685800">
              <a:buClrTx/>
              <a:buNone/>
              <a:defRPr/>
            </a:pPr>
            <a:r>
              <a:rPr lang="en-US" sz="1350" dirty="0">
                <a:solidFill>
                  <a:srgbClr val="FFFFFF"/>
                </a:solidFill>
                <a:latin typeface="Arial" panose="020B0604020202020204" pitchFamily="34" charset="0"/>
                <a:cs typeface="Arial" panose="020B0604020202020204" pitchFamily="34" charset="0"/>
              </a:rPr>
              <a:t>We work to promote cross-sector partnerships and help communities create/improve transportation options –  “mobility management”</a:t>
            </a:r>
          </a:p>
        </p:txBody>
      </p:sp>
      <p:pic>
        <p:nvPicPr>
          <p:cNvPr id="15" name="Picture 14">
            <a:extLst>
              <a:ext uri="{FF2B5EF4-FFF2-40B4-BE49-F238E27FC236}">
                <a16:creationId xmlns:a16="http://schemas.microsoft.com/office/drawing/2014/main" id="{27850979-2888-4F1F-966E-A8256ACCAF8E}"/>
              </a:ext>
            </a:extLst>
          </p:cNvPr>
          <p:cNvPicPr>
            <a:picLocks noChangeAspect="1"/>
          </p:cNvPicPr>
          <p:nvPr/>
        </p:nvPicPr>
        <p:blipFill>
          <a:blip r:embed="rId3"/>
          <a:stretch>
            <a:fillRect/>
          </a:stretch>
        </p:blipFill>
        <p:spPr>
          <a:xfrm>
            <a:off x="1404980" y="3411790"/>
            <a:ext cx="841956" cy="493480"/>
          </a:xfrm>
          <a:prstGeom prst="rect">
            <a:avLst/>
          </a:prstGeom>
        </p:spPr>
      </p:pic>
      <p:pic>
        <p:nvPicPr>
          <p:cNvPr id="17" name="Picture 16">
            <a:extLst>
              <a:ext uri="{FF2B5EF4-FFF2-40B4-BE49-F238E27FC236}">
                <a16:creationId xmlns:a16="http://schemas.microsoft.com/office/drawing/2014/main" id="{DC280B48-4B1B-4746-B669-07402B21844C}"/>
              </a:ext>
            </a:extLst>
          </p:cNvPr>
          <p:cNvPicPr>
            <a:picLocks noChangeAspect="1"/>
          </p:cNvPicPr>
          <p:nvPr/>
        </p:nvPicPr>
        <p:blipFill>
          <a:blip r:embed="rId4"/>
          <a:stretch>
            <a:fillRect/>
          </a:stretch>
        </p:blipFill>
        <p:spPr>
          <a:xfrm>
            <a:off x="2318127" y="3905271"/>
            <a:ext cx="621981" cy="532139"/>
          </a:xfrm>
          <a:prstGeom prst="rect">
            <a:avLst/>
          </a:prstGeom>
        </p:spPr>
      </p:pic>
      <p:pic>
        <p:nvPicPr>
          <p:cNvPr id="18" name="Picture 17">
            <a:extLst>
              <a:ext uri="{FF2B5EF4-FFF2-40B4-BE49-F238E27FC236}">
                <a16:creationId xmlns:a16="http://schemas.microsoft.com/office/drawing/2014/main" id="{556B96D8-520E-4F97-B84F-3AD01429E892}"/>
              </a:ext>
            </a:extLst>
          </p:cNvPr>
          <p:cNvPicPr>
            <a:picLocks noChangeAspect="1"/>
          </p:cNvPicPr>
          <p:nvPr/>
        </p:nvPicPr>
        <p:blipFill>
          <a:blip r:embed="rId5"/>
          <a:stretch>
            <a:fillRect/>
          </a:stretch>
        </p:blipFill>
        <p:spPr>
          <a:xfrm>
            <a:off x="1751857" y="268183"/>
            <a:ext cx="1754522" cy="630449"/>
          </a:xfrm>
          <a:prstGeom prst="rect">
            <a:avLst/>
          </a:prstGeom>
        </p:spPr>
      </p:pic>
      <p:pic>
        <p:nvPicPr>
          <p:cNvPr id="19" name="Picture 18">
            <a:extLst>
              <a:ext uri="{FF2B5EF4-FFF2-40B4-BE49-F238E27FC236}">
                <a16:creationId xmlns:a16="http://schemas.microsoft.com/office/drawing/2014/main" id="{2C152A48-A636-438F-B876-8858C0301A16}"/>
              </a:ext>
            </a:extLst>
          </p:cNvPr>
          <p:cNvPicPr>
            <a:picLocks noChangeAspect="1"/>
          </p:cNvPicPr>
          <p:nvPr/>
        </p:nvPicPr>
        <p:blipFill>
          <a:blip r:embed="rId6"/>
          <a:stretch>
            <a:fillRect/>
          </a:stretch>
        </p:blipFill>
        <p:spPr>
          <a:xfrm>
            <a:off x="2874368" y="3411791"/>
            <a:ext cx="1177984" cy="493480"/>
          </a:xfrm>
          <a:prstGeom prst="rect">
            <a:avLst/>
          </a:prstGeom>
        </p:spPr>
      </p:pic>
    </p:spTree>
    <p:extLst>
      <p:ext uri="{BB962C8B-B14F-4D97-AF65-F5344CB8AC3E}">
        <p14:creationId xmlns:p14="http://schemas.microsoft.com/office/powerpoint/2010/main" val="26116409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bbbb2d8cf_0_21"/>
          <p:cNvSpPr txBox="1">
            <a:spLocks noGrp="1"/>
          </p:cNvSpPr>
          <p:nvPr>
            <p:ph type="body" idx="1"/>
          </p:nvPr>
        </p:nvSpPr>
        <p:spPr>
          <a:xfrm>
            <a:off x="228600" y="823500"/>
            <a:ext cx="8364300" cy="432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Examples: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750"/>
              </a:spcBef>
              <a:spcAft>
                <a:spcPts val="0"/>
              </a:spcAft>
              <a:buNone/>
            </a:pPr>
            <a:endParaRPr lang="en-US" dirty="0"/>
          </a:p>
        </p:txBody>
      </p:sp>
      <p:sp>
        <p:nvSpPr>
          <p:cNvPr id="322" name="Google Shape;322;g31bbbb2d8cf_0_21"/>
          <p:cNvSpPr txBox="1">
            <a:spLocks noGrp="1"/>
          </p:cNvSpPr>
          <p:nvPr>
            <p:ph type="body" idx="2"/>
          </p:nvPr>
        </p:nvSpPr>
        <p:spPr>
          <a:xfrm>
            <a:off x="228600" y="314326"/>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p>
        </p:txBody>
      </p:sp>
      <p:pic>
        <p:nvPicPr>
          <p:cNvPr id="4" name="Picture 3">
            <a:extLst>
              <a:ext uri="{FF2B5EF4-FFF2-40B4-BE49-F238E27FC236}">
                <a16:creationId xmlns:a16="http://schemas.microsoft.com/office/drawing/2014/main" id="{A39F57C6-590B-7905-269A-3C04CED0DB95}"/>
              </a:ext>
            </a:extLst>
          </p:cNvPr>
          <p:cNvPicPr>
            <a:picLocks noChangeAspect="1"/>
          </p:cNvPicPr>
          <p:nvPr/>
        </p:nvPicPr>
        <p:blipFill>
          <a:blip r:embed="rId3"/>
          <a:stretch>
            <a:fillRect/>
          </a:stretch>
        </p:blipFill>
        <p:spPr>
          <a:xfrm>
            <a:off x="1508820" y="932612"/>
            <a:ext cx="6316980" cy="2982219"/>
          </a:xfrm>
          <a:prstGeom prst="rect">
            <a:avLst/>
          </a:prstGeom>
        </p:spPr>
      </p:pic>
      <p:sp>
        <p:nvSpPr>
          <p:cNvPr id="6" name="TextBox 5">
            <a:extLst>
              <a:ext uri="{FF2B5EF4-FFF2-40B4-BE49-F238E27FC236}">
                <a16:creationId xmlns:a16="http://schemas.microsoft.com/office/drawing/2014/main" id="{C48CACD4-3F83-9A80-AD74-99E2938A4C95}"/>
              </a:ext>
            </a:extLst>
          </p:cNvPr>
          <p:cNvSpPr txBox="1"/>
          <p:nvPr/>
        </p:nvSpPr>
        <p:spPr>
          <a:xfrm>
            <a:off x="2048454" y="4056999"/>
            <a:ext cx="5777346" cy="307777"/>
          </a:xfrm>
          <a:prstGeom prst="rect">
            <a:avLst/>
          </a:prstGeom>
          <a:noFill/>
        </p:spPr>
        <p:txBody>
          <a:bodyPr wrap="square">
            <a:spAutoFit/>
          </a:bodyPr>
          <a:lstStyle/>
          <a:p>
            <a:r>
              <a:rPr lang="en-US" dirty="0">
                <a:hlinkClick r:id="rId4"/>
              </a:rPr>
              <a:t>What is Transportation? | Young Explorers | PBS LearningMedia</a:t>
            </a:r>
            <a:endParaRPr lang="es-US" dirty="0"/>
          </a:p>
        </p:txBody>
      </p:sp>
    </p:spTree>
    <p:extLst>
      <p:ext uri="{BB962C8B-B14F-4D97-AF65-F5344CB8AC3E}">
        <p14:creationId xmlns:p14="http://schemas.microsoft.com/office/powerpoint/2010/main" val="1270895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bbbb2d8cf_0_21"/>
          <p:cNvSpPr txBox="1">
            <a:spLocks noGrp="1"/>
          </p:cNvSpPr>
          <p:nvPr>
            <p:ph type="body" idx="1"/>
          </p:nvPr>
        </p:nvSpPr>
        <p:spPr>
          <a:xfrm>
            <a:off x="228600" y="823500"/>
            <a:ext cx="8364300" cy="432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Examples: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750"/>
              </a:spcBef>
              <a:spcAft>
                <a:spcPts val="0"/>
              </a:spcAft>
              <a:buNone/>
            </a:pPr>
            <a:endParaRPr lang="en-US" dirty="0"/>
          </a:p>
        </p:txBody>
      </p:sp>
      <p:sp>
        <p:nvSpPr>
          <p:cNvPr id="322" name="Google Shape;322;g31bbbb2d8cf_0_21"/>
          <p:cNvSpPr txBox="1">
            <a:spLocks noGrp="1"/>
          </p:cNvSpPr>
          <p:nvPr>
            <p:ph type="body" idx="2"/>
          </p:nvPr>
        </p:nvSpPr>
        <p:spPr>
          <a:xfrm>
            <a:off x="228600" y="314326"/>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p>
        </p:txBody>
      </p:sp>
      <p:pic>
        <p:nvPicPr>
          <p:cNvPr id="3" name="Picture 2">
            <a:extLst>
              <a:ext uri="{FF2B5EF4-FFF2-40B4-BE49-F238E27FC236}">
                <a16:creationId xmlns:a16="http://schemas.microsoft.com/office/drawing/2014/main" id="{0C3ABB26-3C2E-67B2-2C89-595AE24DEBB9}"/>
              </a:ext>
            </a:extLst>
          </p:cNvPr>
          <p:cNvPicPr>
            <a:picLocks noChangeAspect="1"/>
          </p:cNvPicPr>
          <p:nvPr/>
        </p:nvPicPr>
        <p:blipFill>
          <a:blip r:embed="rId3"/>
          <a:stretch>
            <a:fillRect/>
          </a:stretch>
        </p:blipFill>
        <p:spPr>
          <a:xfrm>
            <a:off x="2036432" y="905390"/>
            <a:ext cx="5071135" cy="3689367"/>
          </a:xfrm>
          <a:prstGeom prst="rect">
            <a:avLst/>
          </a:prstGeom>
        </p:spPr>
      </p:pic>
      <p:sp>
        <p:nvSpPr>
          <p:cNvPr id="7" name="TextBox 6">
            <a:extLst>
              <a:ext uri="{FF2B5EF4-FFF2-40B4-BE49-F238E27FC236}">
                <a16:creationId xmlns:a16="http://schemas.microsoft.com/office/drawing/2014/main" id="{2F414D77-2AEB-7DE5-7189-F738BDE4377E}"/>
              </a:ext>
            </a:extLst>
          </p:cNvPr>
          <p:cNvSpPr txBox="1"/>
          <p:nvPr/>
        </p:nvSpPr>
        <p:spPr>
          <a:xfrm>
            <a:off x="3657409" y="4561351"/>
            <a:ext cx="4572000" cy="307777"/>
          </a:xfrm>
          <a:prstGeom prst="rect">
            <a:avLst/>
          </a:prstGeom>
          <a:noFill/>
        </p:spPr>
        <p:txBody>
          <a:bodyPr wrap="square">
            <a:spAutoFit/>
          </a:bodyPr>
          <a:lstStyle/>
          <a:p>
            <a:r>
              <a:rPr lang="es-US" dirty="0">
                <a:hlinkClick r:id="rId4"/>
              </a:rPr>
              <a:t>TD Lesson Plan 6.3</a:t>
            </a:r>
            <a:endParaRPr lang="es-US" dirty="0"/>
          </a:p>
        </p:txBody>
      </p:sp>
    </p:spTree>
    <p:extLst>
      <p:ext uri="{BB962C8B-B14F-4D97-AF65-F5344CB8AC3E}">
        <p14:creationId xmlns:p14="http://schemas.microsoft.com/office/powerpoint/2010/main" val="580496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bbbb2d8cf_0_21"/>
          <p:cNvSpPr txBox="1">
            <a:spLocks noGrp="1"/>
          </p:cNvSpPr>
          <p:nvPr>
            <p:ph type="body" idx="1"/>
          </p:nvPr>
        </p:nvSpPr>
        <p:spPr>
          <a:xfrm>
            <a:off x="228600" y="823500"/>
            <a:ext cx="8364300" cy="432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Examples: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750"/>
              </a:spcBef>
              <a:spcAft>
                <a:spcPts val="0"/>
              </a:spcAft>
              <a:buNone/>
            </a:pPr>
            <a:endParaRPr lang="en-US" dirty="0"/>
          </a:p>
        </p:txBody>
      </p:sp>
      <p:sp>
        <p:nvSpPr>
          <p:cNvPr id="322" name="Google Shape;322;g31bbbb2d8cf_0_21"/>
          <p:cNvSpPr txBox="1">
            <a:spLocks noGrp="1"/>
          </p:cNvSpPr>
          <p:nvPr>
            <p:ph type="body" idx="2"/>
          </p:nvPr>
        </p:nvSpPr>
        <p:spPr>
          <a:xfrm>
            <a:off x="228600" y="314326"/>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p>
        </p:txBody>
      </p:sp>
      <p:pic>
        <p:nvPicPr>
          <p:cNvPr id="4" name="Picture 3">
            <a:extLst>
              <a:ext uri="{FF2B5EF4-FFF2-40B4-BE49-F238E27FC236}">
                <a16:creationId xmlns:a16="http://schemas.microsoft.com/office/drawing/2014/main" id="{FE29A706-6AEC-F632-8CA2-7F37C584C00F}"/>
              </a:ext>
            </a:extLst>
          </p:cNvPr>
          <p:cNvPicPr>
            <a:picLocks noChangeAspect="1"/>
          </p:cNvPicPr>
          <p:nvPr/>
        </p:nvPicPr>
        <p:blipFill>
          <a:blip r:embed="rId3"/>
          <a:stretch>
            <a:fillRect/>
          </a:stretch>
        </p:blipFill>
        <p:spPr>
          <a:xfrm>
            <a:off x="2556163" y="1003726"/>
            <a:ext cx="6192982" cy="2934746"/>
          </a:xfrm>
          <a:prstGeom prst="rect">
            <a:avLst/>
          </a:prstGeom>
        </p:spPr>
      </p:pic>
      <p:sp>
        <p:nvSpPr>
          <p:cNvPr id="6" name="TextBox 5">
            <a:extLst>
              <a:ext uri="{FF2B5EF4-FFF2-40B4-BE49-F238E27FC236}">
                <a16:creationId xmlns:a16="http://schemas.microsoft.com/office/drawing/2014/main" id="{8987DF1F-0616-B4AC-C9B8-12D40471325B}"/>
              </a:ext>
            </a:extLst>
          </p:cNvPr>
          <p:cNvSpPr txBox="1"/>
          <p:nvPr/>
        </p:nvSpPr>
        <p:spPr>
          <a:xfrm>
            <a:off x="4410750" y="4118698"/>
            <a:ext cx="4572000" cy="307777"/>
          </a:xfrm>
          <a:prstGeom prst="rect">
            <a:avLst/>
          </a:prstGeom>
          <a:noFill/>
        </p:spPr>
        <p:txBody>
          <a:bodyPr wrap="square">
            <a:spAutoFit/>
          </a:bodyPr>
          <a:lstStyle/>
          <a:p>
            <a:r>
              <a:rPr lang="es-US" dirty="0">
                <a:hlinkClick r:id="rId4"/>
              </a:rPr>
              <a:t>Safe Youth Transportation Solution</a:t>
            </a:r>
            <a:endParaRPr lang="es-US" dirty="0"/>
          </a:p>
        </p:txBody>
      </p:sp>
    </p:spTree>
    <p:extLst>
      <p:ext uri="{BB962C8B-B14F-4D97-AF65-F5344CB8AC3E}">
        <p14:creationId xmlns:p14="http://schemas.microsoft.com/office/powerpoint/2010/main" val="500764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bbbb2d8cf_0_21"/>
          <p:cNvSpPr txBox="1">
            <a:spLocks noGrp="1"/>
          </p:cNvSpPr>
          <p:nvPr>
            <p:ph type="body" idx="1"/>
          </p:nvPr>
        </p:nvSpPr>
        <p:spPr>
          <a:xfrm>
            <a:off x="228600" y="823500"/>
            <a:ext cx="8364300" cy="432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Examples: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750"/>
              </a:spcBef>
              <a:spcAft>
                <a:spcPts val="0"/>
              </a:spcAft>
              <a:buNone/>
            </a:pPr>
            <a:endParaRPr lang="en-US" dirty="0"/>
          </a:p>
        </p:txBody>
      </p:sp>
      <p:sp>
        <p:nvSpPr>
          <p:cNvPr id="322" name="Google Shape;322;g31bbbb2d8cf_0_21"/>
          <p:cNvSpPr txBox="1">
            <a:spLocks noGrp="1"/>
          </p:cNvSpPr>
          <p:nvPr>
            <p:ph type="body" idx="2"/>
          </p:nvPr>
        </p:nvSpPr>
        <p:spPr>
          <a:xfrm>
            <a:off x="228600" y="314326"/>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p>
        </p:txBody>
      </p:sp>
      <p:pic>
        <p:nvPicPr>
          <p:cNvPr id="3" name="Picture 2">
            <a:extLst>
              <a:ext uri="{FF2B5EF4-FFF2-40B4-BE49-F238E27FC236}">
                <a16:creationId xmlns:a16="http://schemas.microsoft.com/office/drawing/2014/main" id="{5A119567-02FB-8DCC-05FE-A9A7C1F72DB5}"/>
              </a:ext>
            </a:extLst>
          </p:cNvPr>
          <p:cNvPicPr>
            <a:picLocks noChangeAspect="1"/>
          </p:cNvPicPr>
          <p:nvPr/>
        </p:nvPicPr>
        <p:blipFill>
          <a:blip r:embed="rId3"/>
          <a:stretch>
            <a:fillRect/>
          </a:stretch>
        </p:blipFill>
        <p:spPr>
          <a:xfrm>
            <a:off x="817241" y="1277592"/>
            <a:ext cx="7620177" cy="3083044"/>
          </a:xfrm>
          <a:prstGeom prst="rect">
            <a:avLst/>
          </a:prstGeom>
        </p:spPr>
      </p:pic>
      <p:sp>
        <p:nvSpPr>
          <p:cNvPr id="7" name="TextBox 6">
            <a:extLst>
              <a:ext uri="{FF2B5EF4-FFF2-40B4-BE49-F238E27FC236}">
                <a16:creationId xmlns:a16="http://schemas.microsoft.com/office/drawing/2014/main" id="{4E9CED0A-CFF3-85B9-435F-D948FF81A5A7}"/>
              </a:ext>
            </a:extLst>
          </p:cNvPr>
          <p:cNvSpPr txBox="1"/>
          <p:nvPr/>
        </p:nvSpPr>
        <p:spPr>
          <a:xfrm>
            <a:off x="2867700" y="4488845"/>
            <a:ext cx="4572000" cy="307777"/>
          </a:xfrm>
          <a:prstGeom prst="rect">
            <a:avLst/>
          </a:prstGeom>
          <a:noFill/>
        </p:spPr>
        <p:txBody>
          <a:bodyPr wrap="square">
            <a:spAutoFit/>
          </a:bodyPr>
          <a:lstStyle/>
          <a:p>
            <a:r>
              <a:rPr lang="es-US" dirty="0">
                <a:hlinkClick r:id="rId4"/>
              </a:rPr>
              <a:t>Taking Public Transit Independently</a:t>
            </a:r>
            <a:endParaRPr lang="es-US" dirty="0"/>
          </a:p>
        </p:txBody>
      </p:sp>
    </p:spTree>
    <p:extLst>
      <p:ext uri="{BB962C8B-B14F-4D97-AF65-F5344CB8AC3E}">
        <p14:creationId xmlns:p14="http://schemas.microsoft.com/office/powerpoint/2010/main" val="1051708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1bbbb2d8cf_0_21"/>
          <p:cNvSpPr txBox="1">
            <a:spLocks noGrp="1"/>
          </p:cNvSpPr>
          <p:nvPr>
            <p:ph type="body" idx="1"/>
          </p:nvPr>
        </p:nvSpPr>
        <p:spPr>
          <a:xfrm>
            <a:off x="228600" y="823500"/>
            <a:ext cx="8364300" cy="432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Examples: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750"/>
              </a:spcBef>
              <a:spcAft>
                <a:spcPts val="0"/>
              </a:spcAft>
              <a:buNone/>
            </a:pPr>
            <a:endParaRPr lang="en-US" dirty="0"/>
          </a:p>
        </p:txBody>
      </p:sp>
      <p:sp>
        <p:nvSpPr>
          <p:cNvPr id="322" name="Google Shape;322;g31bbbb2d8cf_0_21"/>
          <p:cNvSpPr txBox="1">
            <a:spLocks noGrp="1"/>
          </p:cNvSpPr>
          <p:nvPr>
            <p:ph type="body" idx="2"/>
          </p:nvPr>
        </p:nvSpPr>
        <p:spPr>
          <a:xfrm>
            <a:off x="228600" y="314326"/>
            <a:ext cx="6830100" cy="689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dirty="0"/>
              <a:t>Strategies for Youth Engagement, continued </a:t>
            </a:r>
          </a:p>
        </p:txBody>
      </p:sp>
      <p:pic>
        <p:nvPicPr>
          <p:cNvPr id="3" name="Picture 2">
            <a:extLst>
              <a:ext uri="{FF2B5EF4-FFF2-40B4-BE49-F238E27FC236}">
                <a16:creationId xmlns:a16="http://schemas.microsoft.com/office/drawing/2014/main" id="{FE759850-960E-A202-D6B6-1556B766C47B}"/>
              </a:ext>
            </a:extLst>
          </p:cNvPr>
          <p:cNvPicPr>
            <a:picLocks noChangeAspect="1"/>
          </p:cNvPicPr>
          <p:nvPr/>
        </p:nvPicPr>
        <p:blipFill>
          <a:blip r:embed="rId3"/>
          <a:stretch>
            <a:fillRect/>
          </a:stretch>
        </p:blipFill>
        <p:spPr>
          <a:xfrm>
            <a:off x="381191" y="1296838"/>
            <a:ext cx="4093827" cy="2989947"/>
          </a:xfrm>
          <a:prstGeom prst="rect">
            <a:avLst/>
          </a:prstGeom>
          <a:ln>
            <a:solidFill>
              <a:srgbClr val="000000"/>
            </a:solidFill>
          </a:ln>
        </p:spPr>
      </p:pic>
      <p:sp>
        <p:nvSpPr>
          <p:cNvPr id="7" name="TextBox 6">
            <a:extLst>
              <a:ext uri="{FF2B5EF4-FFF2-40B4-BE49-F238E27FC236}">
                <a16:creationId xmlns:a16="http://schemas.microsoft.com/office/drawing/2014/main" id="{A5D67CE3-B5FA-5865-BD30-1DB2A5469FD2}"/>
              </a:ext>
            </a:extLst>
          </p:cNvPr>
          <p:cNvSpPr txBox="1"/>
          <p:nvPr/>
        </p:nvSpPr>
        <p:spPr>
          <a:xfrm>
            <a:off x="2286000" y="4448637"/>
            <a:ext cx="4572000" cy="307777"/>
          </a:xfrm>
          <a:prstGeom prst="rect">
            <a:avLst/>
          </a:prstGeom>
          <a:noFill/>
        </p:spPr>
        <p:txBody>
          <a:bodyPr wrap="square">
            <a:spAutoFit/>
          </a:bodyPr>
          <a:lstStyle/>
          <a:p>
            <a:r>
              <a:rPr lang="en-US" dirty="0">
                <a:hlinkClick r:id="rId4"/>
              </a:rPr>
              <a:t> Sprockets Youth Transportation Toolkit.docx</a:t>
            </a:r>
            <a:endParaRPr lang="es-US" dirty="0"/>
          </a:p>
        </p:txBody>
      </p:sp>
      <p:pic>
        <p:nvPicPr>
          <p:cNvPr id="9" name="Picture 8">
            <a:extLst>
              <a:ext uri="{FF2B5EF4-FFF2-40B4-BE49-F238E27FC236}">
                <a16:creationId xmlns:a16="http://schemas.microsoft.com/office/drawing/2014/main" id="{DCEE5028-4CA1-FA14-A5BC-7905C441394F}"/>
              </a:ext>
            </a:extLst>
          </p:cNvPr>
          <p:cNvPicPr>
            <a:picLocks noChangeAspect="1"/>
          </p:cNvPicPr>
          <p:nvPr/>
        </p:nvPicPr>
        <p:blipFill>
          <a:blip r:embed="rId5"/>
          <a:stretch>
            <a:fillRect/>
          </a:stretch>
        </p:blipFill>
        <p:spPr>
          <a:xfrm>
            <a:off x="4410750" y="1288819"/>
            <a:ext cx="4484012" cy="2997967"/>
          </a:xfrm>
          <a:prstGeom prst="rect">
            <a:avLst/>
          </a:prstGeom>
          <a:ln>
            <a:solidFill>
              <a:srgbClr val="000000"/>
            </a:solidFill>
          </a:ln>
        </p:spPr>
      </p:pic>
    </p:spTree>
    <p:extLst>
      <p:ext uri="{BB962C8B-B14F-4D97-AF65-F5344CB8AC3E}">
        <p14:creationId xmlns:p14="http://schemas.microsoft.com/office/powerpoint/2010/main" val="3761471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5"/>
          <p:cNvSpPr txBox="1">
            <a:spLocks noGrp="1"/>
          </p:cNvSpPr>
          <p:nvPr>
            <p:ph type="body" idx="1"/>
          </p:nvPr>
        </p:nvSpPr>
        <p:spPr>
          <a:xfrm>
            <a:off x="228600" y="1374852"/>
            <a:ext cx="6902700" cy="286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dirty="0">
                <a:solidFill>
                  <a:schemeClr val="tx1"/>
                </a:solidFill>
              </a:rPr>
              <a:t>There is a disparity between youth interest and youth involvement</a:t>
            </a:r>
            <a:endParaRPr dirty="0">
              <a:solidFill>
                <a:schemeClr val="tx1"/>
              </a:solidFill>
            </a:endParaRPr>
          </a:p>
          <a:p>
            <a:pPr marL="0" lvl="0" indent="0" algn="l" rtl="0">
              <a:lnSpc>
                <a:spcPct val="90000"/>
              </a:lnSpc>
              <a:spcBef>
                <a:spcPts val="0"/>
              </a:spcBef>
              <a:spcAft>
                <a:spcPts val="0"/>
              </a:spcAft>
              <a:buNone/>
            </a:pPr>
            <a:endParaRPr dirty="0">
              <a:solidFill>
                <a:schemeClr val="tx1"/>
              </a:solidFill>
            </a:endParaRPr>
          </a:p>
          <a:p>
            <a:pPr marL="0" lvl="0" indent="0" algn="l" rtl="0">
              <a:lnSpc>
                <a:spcPct val="90000"/>
              </a:lnSpc>
              <a:spcBef>
                <a:spcPts val="0"/>
              </a:spcBef>
              <a:spcAft>
                <a:spcPts val="0"/>
              </a:spcAft>
              <a:buNone/>
            </a:pPr>
            <a:r>
              <a:rPr lang="en-US" dirty="0">
                <a:solidFill>
                  <a:schemeClr val="tx1"/>
                </a:solidFill>
              </a:rPr>
              <a:t>Guidebook is a practical starting point for other regional guides</a:t>
            </a:r>
            <a:endParaRPr dirty="0">
              <a:solidFill>
                <a:schemeClr val="tx1"/>
              </a:solidFill>
            </a:endParaRPr>
          </a:p>
          <a:p>
            <a:pPr marL="0" lvl="0" indent="0" algn="l" rtl="0">
              <a:lnSpc>
                <a:spcPct val="90000"/>
              </a:lnSpc>
              <a:spcBef>
                <a:spcPts val="0"/>
              </a:spcBef>
              <a:spcAft>
                <a:spcPts val="0"/>
              </a:spcAft>
              <a:buNone/>
            </a:pPr>
            <a:endParaRPr dirty="0">
              <a:solidFill>
                <a:schemeClr val="tx1"/>
              </a:solidFill>
            </a:endParaRPr>
          </a:p>
          <a:p>
            <a:pPr marL="0" lvl="0" indent="0" algn="l" rtl="0">
              <a:lnSpc>
                <a:spcPct val="90000"/>
              </a:lnSpc>
              <a:spcBef>
                <a:spcPts val="0"/>
              </a:spcBef>
              <a:spcAft>
                <a:spcPts val="0"/>
              </a:spcAft>
              <a:buNone/>
            </a:pPr>
            <a:r>
              <a:rPr lang="en-US" dirty="0">
                <a:solidFill>
                  <a:schemeClr val="tx1"/>
                </a:solidFill>
              </a:rPr>
              <a:t>YOU have the power to create change and make a difference in the lives of youth</a:t>
            </a:r>
            <a:endParaRPr dirty="0">
              <a:solidFill>
                <a:schemeClr val="tx1"/>
              </a:solidFill>
            </a:endParaRPr>
          </a:p>
        </p:txBody>
      </p:sp>
      <p:sp>
        <p:nvSpPr>
          <p:cNvPr id="328" name="Google Shape;328;p15"/>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329" name="Google Shape;329;p15"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4"/>
          <p:cNvSpPr txBox="1">
            <a:spLocks noGrp="1"/>
          </p:cNvSpPr>
          <p:nvPr>
            <p:ph type="body" idx="1"/>
          </p:nvPr>
        </p:nvSpPr>
        <p:spPr>
          <a:xfrm>
            <a:off x="1120638" y="1994852"/>
            <a:ext cx="6902700" cy="2868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sz="2000" b="1" dirty="0"/>
              <a:t>Share YOUR knowledge!</a:t>
            </a:r>
            <a:endParaRPr sz="2000" b="1" dirty="0"/>
          </a:p>
          <a:p>
            <a:pPr marL="0" lvl="0" indent="0" algn="ctr" rtl="0">
              <a:lnSpc>
                <a:spcPct val="90000"/>
              </a:lnSpc>
              <a:spcBef>
                <a:spcPts val="0"/>
              </a:spcBef>
              <a:spcAft>
                <a:spcPts val="0"/>
              </a:spcAft>
              <a:buNone/>
            </a:pPr>
            <a:endParaRPr sz="2000" b="1" dirty="0"/>
          </a:p>
          <a:p>
            <a:pPr marL="0" lvl="0" indent="0" algn="ctr" rtl="0">
              <a:lnSpc>
                <a:spcPct val="90000"/>
              </a:lnSpc>
              <a:spcBef>
                <a:spcPts val="0"/>
              </a:spcBef>
              <a:spcAft>
                <a:spcPts val="0"/>
              </a:spcAft>
              <a:buNone/>
            </a:pPr>
            <a:r>
              <a:rPr lang="en-US" sz="2000" b="1" dirty="0"/>
              <a:t>What resources or best practices do you know that we haven’t highlighted today? </a:t>
            </a:r>
            <a:endParaRPr sz="2000" b="1" dirty="0"/>
          </a:p>
        </p:txBody>
      </p:sp>
      <p:sp>
        <p:nvSpPr>
          <p:cNvPr id="335" name="Google Shape;335;p14"/>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lnSpcReduction="10000"/>
          </a:bodyPr>
          <a:lstStyle/>
          <a:p>
            <a:pPr marL="171450" lvl="0" indent="-171450" algn="l" rtl="0">
              <a:lnSpc>
                <a:spcPct val="90000"/>
              </a:lnSpc>
              <a:spcBef>
                <a:spcPts val="0"/>
              </a:spcBef>
              <a:spcAft>
                <a:spcPts val="0"/>
              </a:spcAft>
              <a:buClr>
                <a:schemeClr val="dk1"/>
              </a:buClr>
              <a:buSzPts val="2400"/>
              <a:buNone/>
            </a:pPr>
            <a:r>
              <a:rPr lang="en-US" sz="2400" b="1" dirty="0">
                <a:solidFill>
                  <a:schemeClr val="dk1"/>
                </a:solidFill>
                <a:latin typeface="Raleway"/>
                <a:ea typeface="Raleway"/>
                <a:cs typeface="Raleway"/>
                <a:sym typeface="Raleway"/>
              </a:rPr>
              <a:t>Youth On the Move: Transportation Advocacy &amp; Mobility Management</a:t>
            </a:r>
            <a:endParaRPr dirty="0"/>
          </a:p>
          <a:p>
            <a:pPr marL="171450" lvl="0" indent="-171450" algn="l" rtl="0">
              <a:lnSpc>
                <a:spcPct val="90000"/>
              </a:lnSpc>
              <a:spcBef>
                <a:spcPts val="750"/>
              </a:spcBef>
              <a:spcAft>
                <a:spcPts val="0"/>
              </a:spcAft>
              <a:buClr>
                <a:schemeClr val="accent1"/>
              </a:buClr>
              <a:buSzPts val="2100"/>
              <a:buNone/>
            </a:pPr>
            <a:endParaRPr dirty="0">
              <a:solidFill>
                <a:schemeClr val="dk1"/>
              </a:solidFill>
            </a:endParaRPr>
          </a:p>
        </p:txBody>
      </p:sp>
      <p:pic>
        <p:nvPicPr>
          <p:cNvPr id="336" name="Google Shape;336;p14"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228599" y="701040"/>
            <a:ext cx="7016169" cy="4128133"/>
          </a:xfrm>
        </p:spPr>
        <p:txBody>
          <a:bodyPr>
            <a:normAutofit fontScale="92500" lnSpcReduction="20000"/>
          </a:bodyPr>
          <a:lstStyle/>
          <a:p>
            <a:pPr marL="285750" indent="-285750">
              <a:buFont typeface="Arial" panose="020B0604020202020204" pitchFamily="34" charset="0"/>
              <a:buChar char="•"/>
            </a:pP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Yvonne began career with the Chester County Intermediate Unit in 2015, transitioning into the role of travel trainer in 2017. </a:t>
            </a:r>
          </a:p>
          <a:p>
            <a:pPr marL="285750" indent="-285750">
              <a:buFont typeface="Arial" panose="020B0604020202020204" pitchFamily="34" charset="0"/>
              <a:buChar char="•"/>
            </a:pP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She has spent her career working with individual with multiple disabilities, Mental health impairments, economic disadvantages and as a First Aid and CPR instructor.</a:t>
            </a:r>
          </a:p>
          <a:p>
            <a:pPr marL="285750" indent="-285750">
              <a:buFont typeface="Arial" panose="020B0604020202020204" pitchFamily="34" charset="0"/>
              <a:buChar char="•"/>
            </a:pP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Throug</a:t>
            </a:r>
            <a:r>
              <a:rPr lang="en-US" kern="100" dirty="0">
                <a:solidFill>
                  <a:srgbClr val="212121"/>
                </a:solidFill>
                <a:latin typeface="Calibri" panose="020F0502020204030204" pitchFamily="34" charset="0"/>
                <a:ea typeface="Calibri" panose="020F0502020204030204" pitchFamily="34" charset="0"/>
                <a:cs typeface="Calibri" panose="020F0502020204030204" pitchFamily="34" charset="0"/>
              </a:rPr>
              <a:t>hout her career she kept seeing a common theme. People were less able to access employment and navigate their community due to a lack of awareness of the transit resources available, a fear and/or lack of the skills needed to successfully plan for and access public transportation. </a:t>
            </a:r>
          </a:p>
          <a:p>
            <a:pPr marL="285750" indent="-285750">
              <a:buFont typeface="Arial" panose="020B0604020202020204" pitchFamily="34" charset="0"/>
              <a:buChar char="•"/>
            </a:pP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Yvonne has a passion teach individuals the skills needed travel in the community, access employment, medical care and community services without relying on a ride or </a:t>
            </a:r>
            <a:r>
              <a:rPr lang="en-US" kern="100" dirty="0">
                <a:solidFill>
                  <a:srgbClr val="212121"/>
                </a:solidFill>
                <a:latin typeface="Calibri" panose="020F0502020204030204" pitchFamily="34" charset="0"/>
                <a:ea typeface="Calibri" panose="020F0502020204030204" pitchFamily="34" charset="0"/>
                <a:cs typeface="Calibri" panose="020F0502020204030204" pitchFamily="34" charset="0"/>
              </a:rPr>
              <a:t>the </a:t>
            </a: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assistance of a companion.</a:t>
            </a:r>
            <a:endParaRPr lang="en-US" kern="100" dirty="0">
              <a:solidFill>
                <a:srgbClr val="21212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When she heard </a:t>
            </a:r>
            <a:r>
              <a:rPr lang="en-US" kern="100" dirty="0">
                <a:solidFill>
                  <a:srgbClr val="212121"/>
                </a:solidFill>
                <a:latin typeface="Calibri" panose="020F0502020204030204" pitchFamily="34" charset="0"/>
                <a:ea typeface="Calibri" panose="020F0502020204030204" pitchFamily="34" charset="0"/>
                <a:cs typeface="Calibri" panose="020F0502020204030204" pitchFamily="34" charset="0"/>
              </a:rPr>
              <a:t>that the CCIU was expanding their </a:t>
            </a: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travel trainer program and opening a position, it immediately sparked her interest. </a:t>
            </a:r>
          </a:p>
          <a:p>
            <a:pPr marL="285750" indent="-285750">
              <a:buFont typeface="Arial" panose="020B0604020202020204" pitchFamily="34" charset="0"/>
              <a:buChar char="•"/>
            </a:pP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She has </a:t>
            </a:r>
            <a:r>
              <a:rPr lang="en-US" kern="100" dirty="0">
                <a:solidFill>
                  <a:srgbClr val="212121"/>
                </a:solidFill>
                <a:latin typeface="Calibri" panose="020F0502020204030204" pitchFamily="34" charset="0"/>
                <a:ea typeface="Calibri" panose="020F0502020204030204" pitchFamily="34" charset="0"/>
                <a:cs typeface="Calibri" panose="020F0502020204030204" pitchFamily="34" charset="0"/>
              </a:rPr>
              <a:t>obtained her </a:t>
            </a:r>
            <a:r>
              <a:rPr lang="en-US" sz="1800"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Travel Trainer certification in 2018, is a board member and committee member of the Association for Travel Instruction and volunteer for a young adult social group for individuals with disabilities.</a:t>
            </a:r>
            <a:endParaRPr lang="en-US" dirty="0"/>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228600" y="314326"/>
            <a:ext cx="6830122" cy="554354"/>
          </a:xfrm>
        </p:spPr>
        <p:txBody>
          <a:bodyPr/>
          <a:lstStyle/>
          <a:p>
            <a:r>
              <a:rPr lang="en-US" dirty="0"/>
              <a:t>Speakers: Yvonne Phillips</a:t>
            </a: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pic>
        <p:nvPicPr>
          <p:cNvPr id="4" name="Picture 3" descr="A person with long hair smiling&#10;&#10;Description automatically generated">
            <a:extLst>
              <a:ext uri="{FF2B5EF4-FFF2-40B4-BE49-F238E27FC236}">
                <a16:creationId xmlns:a16="http://schemas.microsoft.com/office/drawing/2014/main" id="{DC85F07C-457C-3096-0553-49FD1D0CF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8722" y="2571751"/>
            <a:ext cx="1765841" cy="1853946"/>
          </a:xfrm>
          <a:prstGeom prst="rect">
            <a:avLst/>
          </a:prstGeom>
        </p:spPr>
      </p:pic>
    </p:spTree>
    <p:extLst>
      <p:ext uri="{BB962C8B-B14F-4D97-AF65-F5344CB8AC3E}">
        <p14:creationId xmlns:p14="http://schemas.microsoft.com/office/powerpoint/2010/main" val="4272119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228600" y="1137626"/>
            <a:ext cx="6902603" cy="3281973"/>
          </a:xfrm>
        </p:spPr>
        <p:txBody>
          <a:bodyPr>
            <a:normAutofit fontScale="85000" lnSpcReduction="10000"/>
          </a:bodyPr>
          <a:lstStyle/>
          <a:p>
            <a:r>
              <a:rPr lang="en-US" dirty="0">
                <a:solidFill>
                  <a:schemeClr val="tx1"/>
                </a:solidFill>
              </a:rPr>
              <a:t>Who we serve:</a:t>
            </a:r>
          </a:p>
          <a:p>
            <a:pPr marL="285750" indent="-285750">
              <a:buFont typeface="Arial" panose="020B0604020202020204" pitchFamily="34" charset="0"/>
              <a:buChar char="•"/>
            </a:pPr>
            <a:r>
              <a:rPr lang="en-US" b="0" i="0" dirty="0">
                <a:solidFill>
                  <a:srgbClr val="333333"/>
                </a:solidFill>
                <a:effectLst/>
              </a:rPr>
              <a:t>The Chester County Intermediate Unit provides services to the 12 school districts in Chester County. This includes services to nearly 86,000 public and non-public school students and over 6,000 educators. </a:t>
            </a:r>
          </a:p>
          <a:p>
            <a:pPr marL="285750" indent="-285750">
              <a:buFont typeface="Arial" panose="020B0604020202020204" pitchFamily="34" charset="0"/>
              <a:buChar char="•"/>
            </a:pPr>
            <a:r>
              <a:rPr lang="en-US" b="0" i="0" dirty="0">
                <a:solidFill>
                  <a:srgbClr val="333333"/>
                </a:solidFill>
                <a:effectLst/>
              </a:rPr>
              <a:t>CCIU's major services include: special education and compensatory education programs; career, technical and customized education; mentor training and staff development; technology initiatives; consortia for school business operations; and curriculum services.</a:t>
            </a:r>
          </a:p>
          <a:p>
            <a:pPr marL="0" indent="0"/>
            <a:endParaRPr lang="en-US" dirty="0">
              <a:solidFill>
                <a:schemeClr val="tx1"/>
              </a:solidFill>
            </a:endParaRPr>
          </a:p>
          <a:p>
            <a:pPr lvl="1"/>
            <a:r>
              <a:rPr lang="en-US" b="1" dirty="0">
                <a:solidFill>
                  <a:srgbClr val="333333"/>
                </a:solidFill>
                <a:effectLst/>
              </a:rPr>
              <a:t>Mission:</a:t>
            </a:r>
            <a:r>
              <a:rPr lang="en-US" b="0" dirty="0">
                <a:solidFill>
                  <a:srgbClr val="333333"/>
                </a:solidFill>
                <a:effectLst/>
              </a:rPr>
              <a:t> The Chester County Intermediate Unit is a dynamic educational service agency providing high-quality, innovative, and cost-effective programs and services to enhance the lives of learners, educators, and members of our communities. </a:t>
            </a:r>
          </a:p>
          <a:p>
            <a:pPr lvl="1"/>
            <a:r>
              <a:rPr lang="en-US" b="1" dirty="0">
                <a:solidFill>
                  <a:srgbClr val="333333"/>
                </a:solidFill>
                <a:effectLst/>
              </a:rPr>
              <a:t>Vision:</a:t>
            </a:r>
            <a:r>
              <a:rPr lang="en-US" b="0" dirty="0">
                <a:solidFill>
                  <a:srgbClr val="333333"/>
                </a:solidFill>
                <a:effectLst/>
              </a:rPr>
              <a:t> Educational leadership for a better Chester County and beyond.</a:t>
            </a:r>
          </a:p>
          <a:p>
            <a:pPr marL="285750" indent="-285750">
              <a:buFont typeface="Arial" panose="020B0604020202020204" pitchFamily="34" charset="0"/>
              <a:buChar char="•"/>
            </a:pPr>
            <a:endParaRPr lang="en-US" dirty="0"/>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228600" y="314326"/>
            <a:ext cx="6830122" cy="689285"/>
          </a:xfrm>
        </p:spPr>
        <p:txBody>
          <a:bodyPr>
            <a:normAutofit lnSpcReduction="10000"/>
          </a:bodyPr>
          <a:lstStyle/>
          <a:p>
            <a:r>
              <a:rPr lang="en-US" sz="2400" b="1" kern="1200" dirty="0">
                <a:solidFill>
                  <a:schemeClr val="tx1"/>
                </a:solidFill>
                <a:latin typeface="Raleway"/>
                <a:ea typeface="+mn-ea"/>
                <a:cs typeface="+mn-cs"/>
              </a:rPr>
              <a:t>Youth On the Move: Transportation Advocacy &amp; Mobility Management</a:t>
            </a:r>
          </a:p>
          <a:p>
            <a:endParaRPr lang="en-US" dirty="0">
              <a:solidFill>
                <a:srgbClr val="FF0000"/>
              </a:solidFill>
            </a:endParaRP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spTree>
    <p:extLst>
      <p:ext uri="{BB962C8B-B14F-4D97-AF65-F5344CB8AC3E}">
        <p14:creationId xmlns:p14="http://schemas.microsoft.com/office/powerpoint/2010/main" val="3693271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228600" y="1148079"/>
            <a:ext cx="6902603" cy="3273129"/>
          </a:xfrm>
        </p:spPr>
        <p:txBody>
          <a:bodyPr>
            <a:normAutofit fontScale="92500" lnSpcReduction="10000"/>
          </a:bodyPr>
          <a:lstStyle/>
          <a:p>
            <a:r>
              <a:rPr lang="en-US" dirty="0">
                <a:solidFill>
                  <a:schemeClr val="tx1"/>
                </a:solidFill>
              </a:rPr>
              <a:t>The Chester County Intermediate Unit’s is a regional educational agency developed through State law enactment in 1971 </a:t>
            </a:r>
          </a:p>
          <a:p>
            <a:pPr marL="285750" indent="-285750">
              <a:buFont typeface="Arial" panose="020B0604020202020204" pitchFamily="34" charset="0"/>
              <a:buChar char="•"/>
            </a:pPr>
            <a:r>
              <a:rPr lang="en-US" dirty="0">
                <a:solidFill>
                  <a:schemeClr val="tx1"/>
                </a:solidFill>
              </a:rPr>
              <a:t>Our travel training program serves students with special needs, referred for service by the 12 Chester County school districts</a:t>
            </a:r>
          </a:p>
          <a:p>
            <a:pPr marL="285750" indent="-285750">
              <a:buFont typeface="Arial" panose="020B0604020202020204" pitchFamily="34" charset="0"/>
              <a:buChar char="•"/>
            </a:pPr>
            <a:r>
              <a:rPr lang="en-US" dirty="0">
                <a:solidFill>
                  <a:schemeClr val="tx1"/>
                </a:solidFill>
              </a:rPr>
              <a:t>Most travel trainees are 14-22 years of age</a:t>
            </a:r>
          </a:p>
          <a:p>
            <a:pPr marL="285750" indent="-285750">
              <a:buFont typeface="Arial" panose="020B0604020202020204" pitchFamily="34" charset="0"/>
              <a:buChar char="•"/>
            </a:pPr>
            <a:r>
              <a:rPr lang="en-US" sz="1800" dirty="0">
                <a:solidFill>
                  <a:schemeClr val="tx1"/>
                </a:solidFill>
              </a:rPr>
              <a:t>Students who receive local educational services and come from the surrounding counties of Montgomery, Berks, Delaware, Lancaster and Philadelphia</a:t>
            </a:r>
          </a:p>
          <a:p>
            <a:pPr marL="285750" indent="-285750">
              <a:buFont typeface="Arial" panose="020B0604020202020204" pitchFamily="34" charset="0"/>
              <a:buChar char="•"/>
            </a:pPr>
            <a:r>
              <a:rPr lang="en-US" dirty="0">
                <a:solidFill>
                  <a:schemeClr val="tx1"/>
                </a:solidFill>
              </a:rPr>
              <a:t>Individual and group instruction to the CCIU managed programs such as the, Transitional Work Program, ASPIRE program, Transitional Work Readiness Program and Transitional Living Program</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0" indent="0"/>
            <a:endParaRPr lang="en-US" sz="1800" dirty="0"/>
          </a:p>
          <a:p>
            <a:endParaRPr lang="en-US" dirty="0"/>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228600" y="314326"/>
            <a:ext cx="6830122" cy="689285"/>
          </a:xfrm>
        </p:spPr>
        <p:txBody>
          <a:bodyPr>
            <a:normAutofit fontScale="92500" lnSpcReduction="10000"/>
          </a:bodyPr>
          <a:lstStyle/>
          <a:p>
            <a:r>
              <a:rPr lang="en-US" sz="2400" b="1" kern="1200" dirty="0">
                <a:solidFill>
                  <a:schemeClr val="tx1"/>
                </a:solidFill>
                <a:latin typeface="Raleway"/>
                <a:ea typeface="+mn-ea"/>
                <a:cs typeface="+mn-cs"/>
              </a:rPr>
              <a:t>Youth On the Move: Transportation Advocacy &amp; Mobility Management</a:t>
            </a:r>
          </a:p>
          <a:p>
            <a:endParaRPr lang="en-US" dirty="0">
              <a:solidFill>
                <a:schemeClr val="tx1"/>
              </a:solidFill>
            </a:endParaRP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pic>
        <p:nvPicPr>
          <p:cNvPr id="2" name="Picture 1" descr="Text&#10;&#10;Description automatically generated">
            <a:extLst>
              <a:ext uri="{FF2B5EF4-FFF2-40B4-BE49-F238E27FC236}">
                <a16:creationId xmlns:a16="http://schemas.microsoft.com/office/drawing/2014/main" id="{C27B49AA-97D5-BC0B-328D-9B748EC48102}"/>
              </a:ext>
            </a:extLst>
          </p:cNvPr>
          <p:cNvPicPr>
            <a:picLocks noChangeAspect="1"/>
          </p:cNvPicPr>
          <p:nvPr/>
        </p:nvPicPr>
        <p:blipFill>
          <a:blip r:embed="rId3"/>
          <a:stretch>
            <a:fillRect/>
          </a:stretch>
        </p:blipFill>
        <p:spPr>
          <a:xfrm>
            <a:off x="228600" y="4421208"/>
            <a:ext cx="2461732" cy="689285"/>
          </a:xfrm>
          <a:prstGeom prst="rect">
            <a:avLst/>
          </a:prstGeom>
        </p:spPr>
      </p:pic>
    </p:spTree>
    <p:extLst>
      <p:ext uri="{BB962C8B-B14F-4D97-AF65-F5344CB8AC3E}">
        <p14:creationId xmlns:p14="http://schemas.microsoft.com/office/powerpoint/2010/main" val="351983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E1514C-5E56-4738-A1FF-4B1CFD2A3E36}" type="slidenum">
              <a:rPr lang="en-US" smtClean="0"/>
              <a:pPr/>
              <a:t>3</a:t>
            </a:fld>
            <a:endParaRPr lang="en-US" dirty="0"/>
          </a:p>
        </p:txBody>
      </p:sp>
      <p:sp>
        <p:nvSpPr>
          <p:cNvPr id="79" name="TextBox 78">
            <a:extLst>
              <a:ext uri="{FF2B5EF4-FFF2-40B4-BE49-F238E27FC236}">
                <a16:creationId xmlns:a16="http://schemas.microsoft.com/office/drawing/2014/main" id="{CD4F1A15-FEFE-494E-A251-1A3B6778A4EF}"/>
              </a:ext>
            </a:extLst>
          </p:cNvPr>
          <p:cNvSpPr txBox="1"/>
          <p:nvPr/>
        </p:nvSpPr>
        <p:spPr>
          <a:xfrm>
            <a:off x="5837569" y="4284770"/>
            <a:ext cx="2750483" cy="646331"/>
          </a:xfrm>
          <a:prstGeom prst="rect">
            <a:avLst/>
          </a:prstGeom>
          <a:solidFill>
            <a:srgbClr val="7030A0"/>
          </a:solidFill>
          <a:ln>
            <a:solidFill>
              <a:sysClr val="windowText" lastClr="000000"/>
            </a:solidFill>
          </a:ln>
        </p:spPr>
        <p:txBody>
          <a:bodyPr wrap="square" rtlCol="0">
            <a:spAutoFit/>
          </a:bodyPr>
          <a:lstStyle/>
          <a:p>
            <a:pPr algn="ctr" defTabSz="685800">
              <a:buClrTx/>
              <a:defRPr/>
            </a:pPr>
            <a:r>
              <a:rPr lang="en-US" sz="1200" dirty="0">
                <a:solidFill>
                  <a:prstClr val="white"/>
                </a:solidFill>
                <a:latin typeface="Arial" panose="020B0604020202020204" pitchFamily="34" charset="0"/>
                <a:cs typeface="Arial" panose="020B0604020202020204" pitchFamily="34" charset="0"/>
              </a:rPr>
              <a:t>Enjoli Dixon,</a:t>
            </a:r>
          </a:p>
          <a:p>
            <a:pPr algn="ctr" defTabSz="685800">
              <a:buClrTx/>
              <a:defRPr/>
            </a:pPr>
            <a:r>
              <a:rPr lang="en-US" sz="1200" dirty="0">
                <a:solidFill>
                  <a:prstClr val="white"/>
                </a:solidFill>
                <a:latin typeface="Arial" panose="020B0604020202020204" pitchFamily="34" charset="0"/>
                <a:cs typeface="Arial" panose="020B0604020202020204" pitchFamily="34" charset="0"/>
              </a:rPr>
              <a:t>National Center for Mobility Management at Easterseals</a:t>
            </a:r>
          </a:p>
        </p:txBody>
      </p:sp>
      <p:sp>
        <p:nvSpPr>
          <p:cNvPr id="80" name="Rectangle 79">
            <a:extLst>
              <a:ext uri="{FF2B5EF4-FFF2-40B4-BE49-F238E27FC236}">
                <a16:creationId xmlns:a16="http://schemas.microsoft.com/office/drawing/2014/main" id="{89503FE2-971D-4B94-A6F7-F61ECA45511F}"/>
              </a:ext>
            </a:extLst>
          </p:cNvPr>
          <p:cNvSpPr/>
          <p:nvPr/>
        </p:nvSpPr>
        <p:spPr>
          <a:xfrm>
            <a:off x="363474" y="2576574"/>
            <a:ext cx="6007611" cy="2031325"/>
          </a:xfrm>
          <a:prstGeom prst="rect">
            <a:avLst/>
          </a:prstGeom>
        </p:spPr>
        <p:txBody>
          <a:bodyPr wrap="square">
            <a:spAutoFit/>
          </a:bodyPr>
          <a:lstStyle/>
          <a:p>
            <a:pPr>
              <a:defRPr/>
            </a:pPr>
            <a:r>
              <a:rPr lang="en-US" sz="1800" b="1" dirty="0">
                <a:solidFill>
                  <a:prstClr val="black"/>
                </a:solidFill>
                <a:latin typeface="Arial" panose="020B0604020202020204" pitchFamily="34" charset="0"/>
                <a:cs typeface="Arial" panose="020B0604020202020204" pitchFamily="34" charset="0"/>
              </a:rPr>
              <a:t>NCMM Regional Liaison – Corresponding to </a:t>
            </a:r>
          </a:p>
          <a:p>
            <a:pPr>
              <a:defRPr/>
            </a:pPr>
            <a:r>
              <a:rPr lang="en-US" sz="1800" b="1" dirty="0">
                <a:solidFill>
                  <a:prstClr val="black"/>
                </a:solidFill>
                <a:latin typeface="Arial" panose="020B0604020202020204" pitchFamily="34" charset="0"/>
                <a:cs typeface="Arial" panose="020B0604020202020204" pitchFamily="34" charset="0"/>
              </a:rPr>
              <a:t>FTA Regional Offices 4 &amp; 7</a:t>
            </a:r>
          </a:p>
          <a:p>
            <a:pPr>
              <a:defRPr/>
            </a:pPr>
            <a:endParaRPr lang="en-US" sz="1800" dirty="0">
              <a:solidFill>
                <a:prstClr val="black"/>
              </a:solidFill>
              <a:latin typeface="Arial" panose="020B0604020202020204" pitchFamily="34" charset="0"/>
              <a:cs typeface="Arial" panose="020B0604020202020204" pitchFamily="34" charset="0"/>
            </a:endParaRPr>
          </a:p>
          <a:p>
            <a:pPr>
              <a:defRPr/>
            </a:pPr>
            <a:r>
              <a:rPr lang="en-US" sz="1800" b="1" dirty="0">
                <a:solidFill>
                  <a:prstClr val="black"/>
                </a:solidFill>
                <a:latin typeface="Arial" panose="020B0604020202020204" pitchFamily="34" charset="0"/>
                <a:cs typeface="Arial" panose="020B0604020202020204" pitchFamily="34" charset="0"/>
              </a:rPr>
              <a:t>Region 4</a:t>
            </a:r>
            <a:r>
              <a:rPr lang="en-US" sz="1800" dirty="0">
                <a:solidFill>
                  <a:prstClr val="black"/>
                </a:solidFill>
                <a:latin typeface="Arial" panose="020B0604020202020204" pitchFamily="34" charset="0"/>
                <a:cs typeface="Arial" panose="020B0604020202020204" pitchFamily="34" charset="0"/>
              </a:rPr>
              <a:t>: Kentucky, Tennessee, Mississippi, Alabama, Georgia, Florida, North Carolina, South Carolina</a:t>
            </a:r>
          </a:p>
          <a:p>
            <a:pPr>
              <a:defRPr/>
            </a:pPr>
            <a:endParaRPr lang="en-US" sz="1800" dirty="0">
              <a:solidFill>
                <a:prstClr val="black"/>
              </a:solidFill>
              <a:latin typeface="Arial" panose="020B0604020202020204" pitchFamily="34" charset="0"/>
              <a:cs typeface="Arial" panose="020B0604020202020204" pitchFamily="34" charset="0"/>
            </a:endParaRPr>
          </a:p>
          <a:p>
            <a:pPr>
              <a:defRPr/>
            </a:pPr>
            <a:r>
              <a:rPr lang="en-US" sz="1800" b="1" dirty="0">
                <a:solidFill>
                  <a:prstClr val="black"/>
                </a:solidFill>
                <a:latin typeface="Arial" panose="020B0604020202020204" pitchFamily="34" charset="0"/>
                <a:cs typeface="Arial" panose="020B0604020202020204" pitchFamily="34" charset="0"/>
              </a:rPr>
              <a:t>Region 7</a:t>
            </a:r>
            <a:r>
              <a:rPr lang="en-US" sz="1800" dirty="0">
                <a:solidFill>
                  <a:prstClr val="black"/>
                </a:solidFill>
                <a:latin typeface="Arial" panose="020B0604020202020204" pitchFamily="34" charset="0"/>
                <a:cs typeface="Arial" panose="020B0604020202020204" pitchFamily="34" charset="0"/>
              </a:rPr>
              <a:t>: Missouri, Iowa, Nebraska, Kansas</a:t>
            </a:r>
          </a:p>
        </p:txBody>
      </p:sp>
      <p:grpSp>
        <p:nvGrpSpPr>
          <p:cNvPr id="81" name="Group 80">
            <a:extLst>
              <a:ext uri="{FF2B5EF4-FFF2-40B4-BE49-F238E27FC236}">
                <a16:creationId xmlns:a16="http://schemas.microsoft.com/office/drawing/2014/main" id="{B2544A16-AEF4-4D3E-8D6C-FA8702963CB0}"/>
              </a:ext>
            </a:extLst>
          </p:cNvPr>
          <p:cNvGrpSpPr/>
          <p:nvPr/>
        </p:nvGrpSpPr>
        <p:grpSpPr>
          <a:xfrm>
            <a:off x="903275" y="10639"/>
            <a:ext cx="6113904" cy="2127560"/>
            <a:chOff x="318740" y="1225211"/>
            <a:chExt cx="8049261" cy="4267673"/>
          </a:xfrm>
        </p:grpSpPr>
        <p:grpSp>
          <p:nvGrpSpPr>
            <p:cNvPr id="82" name="组合 50">
              <a:extLst>
                <a:ext uri="{FF2B5EF4-FFF2-40B4-BE49-F238E27FC236}">
                  <a16:creationId xmlns:a16="http://schemas.microsoft.com/office/drawing/2014/main" id="{E81AD8B3-29B5-498B-B542-AD7EA0EB7626}"/>
                </a:ext>
              </a:extLst>
            </p:cNvPr>
            <p:cNvGrpSpPr/>
            <p:nvPr/>
          </p:nvGrpSpPr>
          <p:grpSpPr>
            <a:xfrm>
              <a:off x="318740" y="1225211"/>
              <a:ext cx="8049261" cy="4267673"/>
              <a:chOff x="1253015" y="2281164"/>
              <a:chExt cx="5619976" cy="2911941"/>
            </a:xfrm>
          </p:grpSpPr>
          <p:sp>
            <p:nvSpPr>
              <p:cNvPr id="95" name="Freeform 60">
                <a:extLst>
                  <a:ext uri="{FF2B5EF4-FFF2-40B4-BE49-F238E27FC236}">
                    <a16:creationId xmlns:a16="http://schemas.microsoft.com/office/drawing/2014/main" id="{1CF8E2D1-7122-4835-8906-078119AE69BE}"/>
                  </a:ext>
                </a:extLst>
              </p:cNvPr>
              <p:cNvSpPr>
                <a:spLocks/>
              </p:cNvSpPr>
              <p:nvPr/>
            </p:nvSpPr>
            <p:spPr bwMode="auto">
              <a:xfrm>
                <a:off x="1311458" y="4096245"/>
                <a:ext cx="843766" cy="965218"/>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96" name="Rectangle 62">
                <a:extLst>
                  <a:ext uri="{FF2B5EF4-FFF2-40B4-BE49-F238E27FC236}">
                    <a16:creationId xmlns:a16="http://schemas.microsoft.com/office/drawing/2014/main" id="{FD92D9F8-FAFD-462D-BAA2-6ECDA3DF6BB0}"/>
                  </a:ext>
                </a:extLst>
              </p:cNvPr>
              <p:cNvSpPr>
                <a:spLocks noChangeArrowheads="1"/>
              </p:cNvSpPr>
              <p:nvPr/>
            </p:nvSpPr>
            <p:spPr bwMode="auto">
              <a:xfrm>
                <a:off x="1253015" y="4067603"/>
                <a:ext cx="1176773" cy="1119441"/>
              </a:xfrm>
              <a:prstGeom prst="rect">
                <a:avLst/>
              </a:prstGeom>
              <a:noFill/>
              <a:ln w="3175" cmpd="sng">
                <a:solidFill>
                  <a:sysClr val="window" lastClr="FFFFFF">
                    <a:lumMod val="75000"/>
                  </a:sys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97" name="Freeform 6">
                <a:extLst>
                  <a:ext uri="{FF2B5EF4-FFF2-40B4-BE49-F238E27FC236}">
                    <a16:creationId xmlns:a16="http://schemas.microsoft.com/office/drawing/2014/main" id="{6544A630-7E5D-4A70-9692-5208E7560A25}"/>
                  </a:ext>
                </a:extLst>
              </p:cNvPr>
              <p:cNvSpPr>
                <a:spLocks/>
              </p:cNvSpPr>
              <p:nvPr/>
            </p:nvSpPr>
            <p:spPr bwMode="auto">
              <a:xfrm>
                <a:off x="3140144" y="2528766"/>
                <a:ext cx="898584" cy="539377"/>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98" name="Freeform 7">
                <a:extLst>
                  <a:ext uri="{FF2B5EF4-FFF2-40B4-BE49-F238E27FC236}">
                    <a16:creationId xmlns:a16="http://schemas.microsoft.com/office/drawing/2014/main" id="{C398BE15-39F5-4080-89B8-2B595A405B36}"/>
                  </a:ext>
                </a:extLst>
              </p:cNvPr>
              <p:cNvSpPr>
                <a:spLocks/>
              </p:cNvSpPr>
              <p:nvPr/>
            </p:nvSpPr>
            <p:spPr bwMode="auto">
              <a:xfrm>
                <a:off x="4023596" y="2624087"/>
                <a:ext cx="577328" cy="342923"/>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99" name="Freeform 8">
                <a:extLst>
                  <a:ext uri="{FF2B5EF4-FFF2-40B4-BE49-F238E27FC236}">
                    <a16:creationId xmlns:a16="http://schemas.microsoft.com/office/drawing/2014/main" id="{2B526CF7-89E5-4869-846E-031D0B2DF589}"/>
                  </a:ext>
                </a:extLst>
              </p:cNvPr>
              <p:cNvSpPr>
                <a:spLocks/>
              </p:cNvSpPr>
              <p:nvPr/>
            </p:nvSpPr>
            <p:spPr bwMode="auto">
              <a:xfrm>
                <a:off x="3095913" y="3302959"/>
                <a:ext cx="497015" cy="619587"/>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0" name="Freeform 9">
                <a:extLst>
                  <a:ext uri="{FF2B5EF4-FFF2-40B4-BE49-F238E27FC236}">
                    <a16:creationId xmlns:a16="http://schemas.microsoft.com/office/drawing/2014/main" id="{82F3CA63-172C-4593-9310-447AAF75EA0E}"/>
                  </a:ext>
                </a:extLst>
              </p:cNvPr>
              <p:cNvSpPr>
                <a:spLocks/>
              </p:cNvSpPr>
              <p:nvPr/>
            </p:nvSpPr>
            <p:spPr bwMode="auto">
              <a:xfrm>
                <a:off x="3410184" y="3014671"/>
                <a:ext cx="607592" cy="49287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1" name="Freeform 10">
                <a:extLst>
                  <a:ext uri="{FF2B5EF4-FFF2-40B4-BE49-F238E27FC236}">
                    <a16:creationId xmlns:a16="http://schemas.microsoft.com/office/drawing/2014/main" id="{DDC507D2-92B5-42ED-B3E7-A653FA8003DC}"/>
                  </a:ext>
                </a:extLst>
              </p:cNvPr>
              <p:cNvSpPr>
                <a:spLocks/>
              </p:cNvSpPr>
              <p:nvPr/>
            </p:nvSpPr>
            <p:spPr bwMode="auto">
              <a:xfrm>
                <a:off x="2960892" y="3856286"/>
                <a:ext cx="581984" cy="703283"/>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2" name="Freeform 11">
                <a:extLst>
                  <a:ext uri="{FF2B5EF4-FFF2-40B4-BE49-F238E27FC236}">
                    <a16:creationId xmlns:a16="http://schemas.microsoft.com/office/drawing/2014/main" id="{B162CD2E-3ACB-460D-B23B-8945870A0E80}"/>
                  </a:ext>
                </a:extLst>
              </p:cNvPr>
              <p:cNvSpPr>
                <a:spLocks/>
              </p:cNvSpPr>
              <p:nvPr/>
            </p:nvSpPr>
            <p:spPr bwMode="auto">
              <a:xfrm>
                <a:off x="3542877" y="3471514"/>
                <a:ext cx="635527" cy="481255"/>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3" name="Freeform 12">
                <a:extLst>
                  <a:ext uri="{FF2B5EF4-FFF2-40B4-BE49-F238E27FC236}">
                    <a16:creationId xmlns:a16="http://schemas.microsoft.com/office/drawing/2014/main" id="{D08A1194-6701-47E2-9DF6-5DE35681A4E1}"/>
                  </a:ext>
                </a:extLst>
              </p:cNvPr>
              <p:cNvSpPr>
                <a:spLocks/>
              </p:cNvSpPr>
              <p:nvPr/>
            </p:nvSpPr>
            <p:spPr bwMode="auto">
              <a:xfrm>
                <a:off x="4011956" y="2955386"/>
                <a:ext cx="622723" cy="367335"/>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4" name="Freeform 13">
                <a:extLst>
                  <a:ext uri="{FF2B5EF4-FFF2-40B4-BE49-F238E27FC236}">
                    <a16:creationId xmlns:a16="http://schemas.microsoft.com/office/drawing/2014/main" id="{6C77BF3C-2844-4B82-B88E-3CBF267D61C4}"/>
                  </a:ext>
                </a:extLst>
              </p:cNvPr>
              <p:cNvSpPr>
                <a:spLocks/>
              </p:cNvSpPr>
              <p:nvPr/>
            </p:nvSpPr>
            <p:spPr bwMode="auto">
              <a:xfrm>
                <a:off x="4004972" y="3277385"/>
                <a:ext cx="732136" cy="326649"/>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5" name="Freeform 14">
                <a:extLst>
                  <a:ext uri="{FF2B5EF4-FFF2-40B4-BE49-F238E27FC236}">
                    <a16:creationId xmlns:a16="http://schemas.microsoft.com/office/drawing/2014/main" id="{AE8EB9B5-1B32-463C-99F6-4B41BCA750DD}"/>
                  </a:ext>
                </a:extLst>
              </p:cNvPr>
              <p:cNvSpPr>
                <a:spLocks/>
              </p:cNvSpPr>
              <p:nvPr/>
            </p:nvSpPr>
            <p:spPr bwMode="auto">
              <a:xfrm>
                <a:off x="4165600" y="3591247"/>
                <a:ext cx="669282" cy="362685"/>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6" name="Freeform 15">
                <a:extLst>
                  <a:ext uri="{FF2B5EF4-FFF2-40B4-BE49-F238E27FC236}">
                    <a16:creationId xmlns:a16="http://schemas.microsoft.com/office/drawing/2014/main" id="{9FD60F1F-460B-4F99-A87F-B0CC44CB323E}"/>
                  </a:ext>
                </a:extLst>
              </p:cNvPr>
              <p:cNvSpPr>
                <a:spLocks/>
              </p:cNvSpPr>
              <p:nvPr/>
            </p:nvSpPr>
            <p:spPr bwMode="auto">
              <a:xfrm>
                <a:off x="3493990" y="3922546"/>
                <a:ext cx="585476" cy="640511"/>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7" name="Freeform 16">
                <a:extLst>
                  <a:ext uri="{FF2B5EF4-FFF2-40B4-BE49-F238E27FC236}">
                    <a16:creationId xmlns:a16="http://schemas.microsoft.com/office/drawing/2014/main" id="{76221726-9968-4046-9A85-4E7857F515CE}"/>
                  </a:ext>
                </a:extLst>
              </p:cNvPr>
              <p:cNvSpPr>
                <a:spLocks/>
              </p:cNvSpPr>
              <p:nvPr/>
            </p:nvSpPr>
            <p:spPr bwMode="auto">
              <a:xfrm>
                <a:off x="4075974" y="3923708"/>
                <a:ext cx="798482" cy="380122"/>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8" name="Freeform 17">
                <a:extLst>
                  <a:ext uri="{FF2B5EF4-FFF2-40B4-BE49-F238E27FC236}">
                    <a16:creationId xmlns:a16="http://schemas.microsoft.com/office/drawing/2014/main" id="{5C67A61C-62E7-42CD-88A1-F8F85ABC29D7}"/>
                  </a:ext>
                </a:extLst>
              </p:cNvPr>
              <p:cNvSpPr>
                <a:spLocks/>
              </p:cNvSpPr>
              <p:nvPr/>
            </p:nvSpPr>
            <p:spPr bwMode="auto">
              <a:xfrm>
                <a:off x="3720964" y="4006242"/>
                <a:ext cx="1269890" cy="1186863"/>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09" name="Freeform 18">
                <a:extLst>
                  <a:ext uri="{FF2B5EF4-FFF2-40B4-BE49-F238E27FC236}">
                    <a16:creationId xmlns:a16="http://schemas.microsoft.com/office/drawing/2014/main" id="{CD5856DE-BE26-4279-864D-02F91A15E430}"/>
                  </a:ext>
                </a:extLst>
              </p:cNvPr>
              <p:cNvSpPr>
                <a:spLocks/>
              </p:cNvSpPr>
              <p:nvPr/>
            </p:nvSpPr>
            <p:spPr bwMode="auto">
              <a:xfrm>
                <a:off x="4538070" y="2570614"/>
                <a:ext cx="575001" cy="656785"/>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0" name="Freeform 19">
                <a:extLst>
                  <a:ext uri="{FF2B5EF4-FFF2-40B4-BE49-F238E27FC236}">
                    <a16:creationId xmlns:a16="http://schemas.microsoft.com/office/drawing/2014/main" id="{30CCFBF9-949F-40A5-8F3D-AF57A5E89707}"/>
                  </a:ext>
                </a:extLst>
              </p:cNvPr>
              <p:cNvSpPr>
                <a:spLocks/>
              </p:cNvSpPr>
              <p:nvPr/>
            </p:nvSpPr>
            <p:spPr bwMode="auto">
              <a:xfrm>
                <a:off x="4887260" y="2807755"/>
                <a:ext cx="485375" cy="477768"/>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1" name="Freeform 20">
                <a:extLst>
                  <a:ext uri="{FF2B5EF4-FFF2-40B4-BE49-F238E27FC236}">
                    <a16:creationId xmlns:a16="http://schemas.microsoft.com/office/drawing/2014/main" id="{55D1610C-F418-480F-916B-93F078924D02}"/>
                  </a:ext>
                </a:extLst>
              </p:cNvPr>
              <p:cNvSpPr>
                <a:spLocks/>
              </p:cNvSpPr>
              <p:nvPr/>
            </p:nvSpPr>
            <p:spPr bwMode="auto">
              <a:xfrm>
                <a:off x="4626532" y="3186714"/>
                <a:ext cx="548229" cy="352223"/>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dirty="0">
                  <a:solidFill>
                    <a:sysClr val="windowText" lastClr="000000"/>
                  </a:solidFill>
                  <a:latin typeface="Calibri" panose="020F0502020204030204"/>
                  <a:ea typeface="宋体" panose="02010600030101010101" pitchFamily="2" charset="-122"/>
                </a:endParaRPr>
              </a:p>
            </p:txBody>
          </p:sp>
          <p:sp>
            <p:nvSpPr>
              <p:cNvPr id="112" name="Freeform 21">
                <a:extLst>
                  <a:ext uri="{FF2B5EF4-FFF2-40B4-BE49-F238E27FC236}">
                    <a16:creationId xmlns:a16="http://schemas.microsoft.com/office/drawing/2014/main" id="{B3070712-E9D4-4BCE-824A-BF962CAFBA96}"/>
                  </a:ext>
                </a:extLst>
              </p:cNvPr>
              <p:cNvSpPr>
                <a:spLocks/>
              </p:cNvSpPr>
              <p:nvPr/>
            </p:nvSpPr>
            <p:spPr bwMode="auto">
              <a:xfrm>
                <a:off x="4711501" y="3506388"/>
                <a:ext cx="618067" cy="485905"/>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3" name="Freeform 22">
                <a:extLst>
                  <a:ext uri="{FF2B5EF4-FFF2-40B4-BE49-F238E27FC236}">
                    <a16:creationId xmlns:a16="http://schemas.microsoft.com/office/drawing/2014/main" id="{243F5C72-163B-4E9F-8308-E4572954E456}"/>
                  </a:ext>
                </a:extLst>
              </p:cNvPr>
              <p:cNvSpPr>
                <a:spLocks/>
              </p:cNvSpPr>
              <p:nvPr/>
            </p:nvSpPr>
            <p:spPr bwMode="auto">
              <a:xfrm>
                <a:off x="4853505" y="3929520"/>
                <a:ext cx="439980" cy="444056"/>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4" name="Freeform 23">
                <a:extLst>
                  <a:ext uri="{FF2B5EF4-FFF2-40B4-BE49-F238E27FC236}">
                    <a16:creationId xmlns:a16="http://schemas.microsoft.com/office/drawing/2014/main" id="{39CBDE98-8AAA-4445-B8F0-FDAC2E1EF94E}"/>
                  </a:ext>
                </a:extLst>
              </p:cNvPr>
              <p:cNvSpPr>
                <a:spLocks/>
              </p:cNvSpPr>
              <p:nvPr/>
            </p:nvSpPr>
            <p:spPr bwMode="auto">
              <a:xfrm>
                <a:off x="4925671" y="4345678"/>
                <a:ext cx="513310" cy="432432"/>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5" name="Freeform 24">
                <a:extLst>
                  <a:ext uri="{FF2B5EF4-FFF2-40B4-BE49-F238E27FC236}">
                    <a16:creationId xmlns:a16="http://schemas.microsoft.com/office/drawing/2014/main" id="{D5C6B6A7-A0F9-487C-8C8E-07708A063D72}"/>
                  </a:ext>
                </a:extLst>
              </p:cNvPr>
              <p:cNvSpPr>
                <a:spLocks/>
              </p:cNvSpPr>
              <p:nvPr/>
            </p:nvSpPr>
            <p:spPr bwMode="auto">
              <a:xfrm>
                <a:off x="5078151" y="3250649"/>
                <a:ext cx="361994" cy="598663"/>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6" name="Freeform 25">
                <a:extLst>
                  <a:ext uri="{FF2B5EF4-FFF2-40B4-BE49-F238E27FC236}">
                    <a16:creationId xmlns:a16="http://schemas.microsoft.com/office/drawing/2014/main" id="{DB1AAAE2-9A8D-4BC8-9E6C-558704696C76}"/>
                  </a:ext>
                </a:extLst>
              </p:cNvPr>
              <p:cNvSpPr>
                <a:spLocks/>
              </p:cNvSpPr>
              <p:nvPr/>
            </p:nvSpPr>
            <p:spPr bwMode="auto">
              <a:xfrm>
                <a:off x="5393587" y="3270410"/>
                <a:ext cx="277025" cy="494042"/>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7" name="Freeform 26">
                <a:extLst>
                  <a:ext uri="{FF2B5EF4-FFF2-40B4-BE49-F238E27FC236}">
                    <a16:creationId xmlns:a16="http://schemas.microsoft.com/office/drawing/2014/main" id="{36D88A6A-C818-419E-A315-733C54F10443}"/>
                  </a:ext>
                </a:extLst>
              </p:cNvPr>
              <p:cNvSpPr>
                <a:spLocks/>
              </p:cNvSpPr>
              <p:nvPr/>
            </p:nvSpPr>
            <p:spPr bwMode="auto">
              <a:xfrm>
                <a:off x="5607757" y="3156490"/>
                <a:ext cx="377126" cy="426620"/>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8" name="Freeform 27">
                <a:extLst>
                  <a:ext uri="{FF2B5EF4-FFF2-40B4-BE49-F238E27FC236}">
                    <a16:creationId xmlns:a16="http://schemas.microsoft.com/office/drawing/2014/main" id="{FC2C11CB-715D-422B-A3AE-04DDC01D4BA2}"/>
                  </a:ext>
                </a:extLst>
              </p:cNvPr>
              <p:cNvSpPr>
                <a:spLocks/>
              </p:cNvSpPr>
              <p:nvPr/>
            </p:nvSpPr>
            <p:spPr bwMode="auto">
              <a:xfrm>
                <a:off x="5303961" y="3542424"/>
                <a:ext cx="605264" cy="361522"/>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19" name="Freeform 28">
                <a:extLst>
                  <a:ext uri="{FF2B5EF4-FFF2-40B4-BE49-F238E27FC236}">
                    <a16:creationId xmlns:a16="http://schemas.microsoft.com/office/drawing/2014/main" id="{E642826B-A63F-4DD4-8E48-C4BCAF644C4E}"/>
                  </a:ext>
                </a:extLst>
              </p:cNvPr>
              <p:cNvSpPr>
                <a:spLocks/>
              </p:cNvSpPr>
              <p:nvPr/>
            </p:nvSpPr>
            <p:spPr bwMode="auto">
              <a:xfrm>
                <a:off x="5259730" y="3760965"/>
                <a:ext cx="727480" cy="333624"/>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0" name="Freeform 29">
                <a:extLst>
                  <a:ext uri="{FF2B5EF4-FFF2-40B4-BE49-F238E27FC236}">
                    <a16:creationId xmlns:a16="http://schemas.microsoft.com/office/drawing/2014/main" id="{E3AEBEEA-AEF2-4741-8ECE-BD2F0F2DF979}"/>
                  </a:ext>
                </a:extLst>
              </p:cNvPr>
              <p:cNvSpPr>
                <a:spLocks/>
              </p:cNvSpPr>
              <p:nvPr/>
            </p:nvSpPr>
            <p:spPr bwMode="auto">
              <a:xfrm>
                <a:off x="5173597" y="4077152"/>
                <a:ext cx="309616" cy="537053"/>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1" name="Freeform 30">
                <a:extLst>
                  <a:ext uri="{FF2B5EF4-FFF2-40B4-BE49-F238E27FC236}">
                    <a16:creationId xmlns:a16="http://schemas.microsoft.com/office/drawing/2014/main" id="{ADA38A8D-3C9D-4532-A6A2-8A708C059D22}"/>
                  </a:ext>
                </a:extLst>
              </p:cNvPr>
              <p:cNvSpPr>
                <a:spLocks/>
              </p:cNvSpPr>
              <p:nvPr/>
            </p:nvSpPr>
            <p:spPr bwMode="auto">
              <a:xfrm>
                <a:off x="5426178" y="4024841"/>
                <a:ext cx="364322" cy="566114"/>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2" name="Freeform 31">
                <a:extLst>
                  <a:ext uri="{FF2B5EF4-FFF2-40B4-BE49-F238E27FC236}">
                    <a16:creationId xmlns:a16="http://schemas.microsoft.com/office/drawing/2014/main" id="{A0D6FC77-4603-43E9-92F2-B2C113B8280A}"/>
                  </a:ext>
                </a:extLst>
              </p:cNvPr>
              <p:cNvSpPr>
                <a:spLocks/>
              </p:cNvSpPr>
              <p:nvPr/>
            </p:nvSpPr>
            <p:spPr bwMode="auto">
              <a:xfrm>
                <a:off x="5688071" y="3976018"/>
                <a:ext cx="466751" cy="499854"/>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3" name="Freeform 32">
                <a:extLst>
                  <a:ext uri="{FF2B5EF4-FFF2-40B4-BE49-F238E27FC236}">
                    <a16:creationId xmlns:a16="http://schemas.microsoft.com/office/drawing/2014/main" id="{9F0CB61C-6F9A-44F3-9DCC-E81717DB3AA6}"/>
                  </a:ext>
                </a:extLst>
              </p:cNvPr>
              <p:cNvSpPr>
                <a:spLocks/>
              </p:cNvSpPr>
              <p:nvPr/>
            </p:nvSpPr>
            <p:spPr bwMode="auto">
              <a:xfrm>
                <a:off x="5563526" y="4402638"/>
                <a:ext cx="788007" cy="614937"/>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fontAlgn="base">
                  <a:spcBef>
                    <a:spcPct val="0"/>
                  </a:spcBef>
                  <a:spcAft>
                    <a:spcPct val="0"/>
                  </a:spcAft>
                  <a:defRPr/>
                </a:pPr>
                <a:endParaRPr lang="zh-CN" altLang="en-US" sz="900" b="1">
                  <a:latin typeface="Arial" charset="0"/>
                  <a:ea typeface="宋体" panose="02010600030101010101" pitchFamily="2" charset="-122"/>
                </a:endParaRPr>
              </a:p>
            </p:txBody>
          </p:sp>
          <p:sp>
            <p:nvSpPr>
              <p:cNvPr id="124" name="Freeform 33">
                <a:extLst>
                  <a:ext uri="{FF2B5EF4-FFF2-40B4-BE49-F238E27FC236}">
                    <a16:creationId xmlns:a16="http://schemas.microsoft.com/office/drawing/2014/main" id="{B1E3BC45-47C1-4B0E-BD28-2D8FC4A24EC2}"/>
                  </a:ext>
                </a:extLst>
              </p:cNvPr>
              <p:cNvSpPr>
                <a:spLocks/>
              </p:cNvSpPr>
              <p:nvPr/>
            </p:nvSpPr>
            <p:spPr bwMode="auto">
              <a:xfrm>
                <a:off x="5887110" y="3895809"/>
                <a:ext cx="436488" cy="348735"/>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5" name="Freeform 34">
                <a:extLst>
                  <a:ext uri="{FF2B5EF4-FFF2-40B4-BE49-F238E27FC236}">
                    <a16:creationId xmlns:a16="http://schemas.microsoft.com/office/drawing/2014/main" id="{3C38ADDC-C0CC-4E71-8236-693AFF8F780A}"/>
                  </a:ext>
                </a:extLst>
              </p:cNvPr>
              <p:cNvSpPr>
                <a:spLocks/>
              </p:cNvSpPr>
              <p:nvPr/>
            </p:nvSpPr>
            <p:spPr bwMode="auto">
              <a:xfrm>
                <a:off x="5780024" y="3611009"/>
                <a:ext cx="754252" cy="38709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6" name="Freeform 35">
                <a:extLst>
                  <a:ext uri="{FF2B5EF4-FFF2-40B4-BE49-F238E27FC236}">
                    <a16:creationId xmlns:a16="http://schemas.microsoft.com/office/drawing/2014/main" id="{E1E2BB92-76D7-4A70-BFB5-C7E0BF9F44C6}"/>
                  </a:ext>
                </a:extLst>
              </p:cNvPr>
              <p:cNvSpPr>
                <a:spLocks/>
              </p:cNvSpPr>
              <p:nvPr/>
            </p:nvSpPr>
            <p:spPr bwMode="auto">
              <a:xfrm>
                <a:off x="5951128" y="3023971"/>
                <a:ext cx="510982" cy="371984"/>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7" name="Freeform 36">
                <a:extLst>
                  <a:ext uri="{FF2B5EF4-FFF2-40B4-BE49-F238E27FC236}">
                    <a16:creationId xmlns:a16="http://schemas.microsoft.com/office/drawing/2014/main" id="{54315BA9-7ED6-4BA4-A268-3BD62E891100}"/>
                  </a:ext>
                </a:extLst>
              </p:cNvPr>
              <p:cNvSpPr>
                <a:spLocks/>
              </p:cNvSpPr>
              <p:nvPr/>
            </p:nvSpPr>
            <p:spPr bwMode="auto">
              <a:xfrm>
                <a:off x="5974407" y="2646174"/>
                <a:ext cx="573837" cy="490555"/>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fontAlgn="base">
                  <a:spcBef>
                    <a:spcPct val="0"/>
                  </a:spcBef>
                  <a:spcAft>
                    <a:spcPct val="0"/>
                  </a:spcAft>
                  <a:defRPr/>
                </a:pPr>
                <a:endParaRPr lang="zh-CN" altLang="en-US" sz="900" b="1">
                  <a:latin typeface="Arial" charset="0"/>
                  <a:ea typeface="宋体" panose="02010600030101010101" pitchFamily="2" charset="-122"/>
                </a:endParaRPr>
              </a:p>
            </p:txBody>
          </p:sp>
          <p:sp>
            <p:nvSpPr>
              <p:cNvPr id="128" name="Freeform 37">
                <a:extLst>
                  <a:ext uri="{FF2B5EF4-FFF2-40B4-BE49-F238E27FC236}">
                    <a16:creationId xmlns:a16="http://schemas.microsoft.com/office/drawing/2014/main" id="{D1DCFD97-D40C-4220-9468-89544F39EF85}"/>
                  </a:ext>
                </a:extLst>
              </p:cNvPr>
              <p:cNvSpPr>
                <a:spLocks/>
              </p:cNvSpPr>
              <p:nvPr/>
            </p:nvSpPr>
            <p:spPr bwMode="auto">
              <a:xfrm>
                <a:off x="6395764" y="2590376"/>
                <a:ext cx="162956" cy="289450"/>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29" name="Freeform 38">
                <a:extLst>
                  <a:ext uri="{FF2B5EF4-FFF2-40B4-BE49-F238E27FC236}">
                    <a16:creationId xmlns:a16="http://schemas.microsoft.com/office/drawing/2014/main" id="{C2D61AE5-AE76-4A5D-820D-6B7B06E95AC7}"/>
                  </a:ext>
                </a:extLst>
              </p:cNvPr>
              <p:cNvSpPr>
                <a:spLocks/>
              </p:cNvSpPr>
              <p:nvPr/>
            </p:nvSpPr>
            <p:spPr bwMode="auto">
              <a:xfrm>
                <a:off x="6407404" y="3070469"/>
                <a:ext cx="132692" cy="262714"/>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0" name="Freeform 39">
                <a:extLst>
                  <a:ext uri="{FF2B5EF4-FFF2-40B4-BE49-F238E27FC236}">
                    <a16:creationId xmlns:a16="http://schemas.microsoft.com/office/drawing/2014/main" id="{88BA9087-841E-4A90-89B8-1325D1134B4B}"/>
                  </a:ext>
                </a:extLst>
              </p:cNvPr>
              <p:cNvSpPr>
                <a:spLocks/>
              </p:cNvSpPr>
              <p:nvPr/>
            </p:nvSpPr>
            <p:spPr bwMode="auto">
              <a:xfrm>
                <a:off x="6508669" y="2910050"/>
                <a:ext cx="154808" cy="138332"/>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1" name="Freeform 40">
                <a:extLst>
                  <a:ext uri="{FF2B5EF4-FFF2-40B4-BE49-F238E27FC236}">
                    <a16:creationId xmlns:a16="http://schemas.microsoft.com/office/drawing/2014/main" id="{C9101029-92BB-4D37-91E3-E7F467551704}"/>
                  </a:ext>
                </a:extLst>
              </p:cNvPr>
              <p:cNvSpPr>
                <a:spLocks/>
              </p:cNvSpPr>
              <p:nvPr/>
            </p:nvSpPr>
            <p:spPr bwMode="auto">
              <a:xfrm>
                <a:off x="6497029" y="2784505"/>
                <a:ext cx="303796" cy="18715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2" name="Freeform 41">
                <a:extLst>
                  <a:ext uri="{FF2B5EF4-FFF2-40B4-BE49-F238E27FC236}">
                    <a16:creationId xmlns:a16="http://schemas.microsoft.com/office/drawing/2014/main" id="{DA1D4AF7-30CC-4D8D-B19B-7E107C1644EF}"/>
                  </a:ext>
                </a:extLst>
              </p:cNvPr>
              <p:cNvSpPr>
                <a:spLocks/>
              </p:cNvSpPr>
              <p:nvPr/>
            </p:nvSpPr>
            <p:spPr bwMode="auto">
              <a:xfrm>
                <a:off x="6537768" y="2569452"/>
                <a:ext cx="135020" cy="288288"/>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3" name="Freeform 42">
                <a:extLst>
                  <a:ext uri="{FF2B5EF4-FFF2-40B4-BE49-F238E27FC236}">
                    <a16:creationId xmlns:a16="http://schemas.microsoft.com/office/drawing/2014/main" id="{CB9AEA83-3FDB-47C0-85E2-950ACD4E1E7C}"/>
                  </a:ext>
                </a:extLst>
              </p:cNvPr>
              <p:cNvSpPr>
                <a:spLocks/>
              </p:cNvSpPr>
              <p:nvPr/>
            </p:nvSpPr>
            <p:spPr bwMode="auto">
              <a:xfrm>
                <a:off x="6566867" y="2281164"/>
                <a:ext cx="306124" cy="487067"/>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4" name="Freeform 43">
                <a:extLst>
                  <a:ext uri="{FF2B5EF4-FFF2-40B4-BE49-F238E27FC236}">
                    <a16:creationId xmlns:a16="http://schemas.microsoft.com/office/drawing/2014/main" id="{8ECC482B-DFB9-4689-9A23-5EB8D2AFB670}"/>
                  </a:ext>
                </a:extLst>
              </p:cNvPr>
              <p:cNvSpPr>
                <a:spLocks/>
              </p:cNvSpPr>
              <p:nvPr/>
            </p:nvSpPr>
            <p:spPr bwMode="auto">
              <a:xfrm>
                <a:off x="6524964" y="3014671"/>
                <a:ext cx="137348" cy="115083"/>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fontAlgn="base">
                  <a:spcBef>
                    <a:spcPct val="0"/>
                  </a:spcBef>
                  <a:spcAft>
                    <a:spcPct val="0"/>
                  </a:spcAft>
                  <a:defRPr/>
                </a:pPr>
                <a:endParaRPr lang="zh-CN" altLang="en-US" sz="900" b="1">
                  <a:latin typeface="Arial" charset="0"/>
                  <a:ea typeface="宋体" panose="02010600030101010101" pitchFamily="2" charset="-122"/>
                </a:endParaRPr>
              </a:p>
            </p:txBody>
          </p:sp>
          <p:sp>
            <p:nvSpPr>
              <p:cNvPr id="135" name="Freeform 44">
                <a:extLst>
                  <a:ext uri="{FF2B5EF4-FFF2-40B4-BE49-F238E27FC236}">
                    <a16:creationId xmlns:a16="http://schemas.microsoft.com/office/drawing/2014/main" id="{0D58BBC4-43BB-4D68-8415-1350328A994B}"/>
                  </a:ext>
                </a:extLst>
              </p:cNvPr>
              <p:cNvSpPr>
                <a:spLocks/>
              </p:cNvSpPr>
              <p:nvPr/>
            </p:nvSpPr>
            <p:spPr bwMode="auto">
              <a:xfrm>
                <a:off x="6628558" y="2896101"/>
                <a:ext cx="68674" cy="79047"/>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6" name="Freeform 45">
                <a:extLst>
                  <a:ext uri="{FF2B5EF4-FFF2-40B4-BE49-F238E27FC236}">
                    <a16:creationId xmlns:a16="http://schemas.microsoft.com/office/drawing/2014/main" id="{7F4E0766-1F67-4950-BC57-415276EA2FC1}"/>
                  </a:ext>
                </a:extLst>
              </p:cNvPr>
              <p:cNvSpPr>
                <a:spLocks/>
              </p:cNvSpPr>
              <p:nvPr/>
            </p:nvSpPr>
            <p:spPr bwMode="auto">
              <a:xfrm>
                <a:off x="5088627" y="2710109"/>
                <a:ext cx="481883" cy="223191"/>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7" name="Freeform 46">
                <a:extLst>
                  <a:ext uri="{FF2B5EF4-FFF2-40B4-BE49-F238E27FC236}">
                    <a16:creationId xmlns:a16="http://schemas.microsoft.com/office/drawing/2014/main" id="{D9C8AD4D-EBA1-4AD4-9842-C236A1B424D3}"/>
                  </a:ext>
                </a:extLst>
              </p:cNvPr>
              <p:cNvSpPr>
                <a:spLocks/>
              </p:cNvSpPr>
              <p:nvPr/>
            </p:nvSpPr>
            <p:spPr bwMode="auto">
              <a:xfrm>
                <a:off x="5420358" y="2846115"/>
                <a:ext cx="349191" cy="449869"/>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8" name="Freeform 47">
                <a:extLst>
                  <a:ext uri="{FF2B5EF4-FFF2-40B4-BE49-F238E27FC236}">
                    <a16:creationId xmlns:a16="http://schemas.microsoft.com/office/drawing/2014/main" id="{CA82223E-D9C0-4DC6-BD2C-8E32400DAEE0}"/>
                  </a:ext>
                </a:extLst>
              </p:cNvPr>
              <p:cNvSpPr>
                <a:spLocks/>
              </p:cNvSpPr>
              <p:nvPr/>
            </p:nvSpPr>
            <p:spPr bwMode="auto">
              <a:xfrm>
                <a:off x="2487157" y="2398572"/>
                <a:ext cx="593624" cy="432432"/>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39" name="Freeform 48">
                <a:extLst>
                  <a:ext uri="{FF2B5EF4-FFF2-40B4-BE49-F238E27FC236}">
                    <a16:creationId xmlns:a16="http://schemas.microsoft.com/office/drawing/2014/main" id="{53A939BD-DC7C-4D96-A722-0D0EEE17FBB1}"/>
                  </a:ext>
                </a:extLst>
              </p:cNvPr>
              <p:cNvSpPr>
                <a:spLocks/>
              </p:cNvSpPr>
              <p:nvPr/>
            </p:nvSpPr>
            <p:spPr bwMode="auto">
              <a:xfrm>
                <a:off x="2320710" y="2665935"/>
                <a:ext cx="718169" cy="588200"/>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0" name="Freeform 49">
                <a:extLst>
                  <a:ext uri="{FF2B5EF4-FFF2-40B4-BE49-F238E27FC236}">
                    <a16:creationId xmlns:a16="http://schemas.microsoft.com/office/drawing/2014/main" id="{059DC556-CF5C-4D55-BA4F-146CD3ADF8C3}"/>
                  </a:ext>
                </a:extLst>
              </p:cNvPr>
              <p:cNvSpPr>
                <a:spLocks/>
              </p:cNvSpPr>
              <p:nvPr/>
            </p:nvSpPr>
            <p:spPr bwMode="auto">
              <a:xfrm>
                <a:off x="2269495" y="3096042"/>
                <a:ext cx="770547" cy="1231036"/>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fontAlgn="base">
                  <a:spcBef>
                    <a:spcPct val="0"/>
                  </a:spcBef>
                  <a:spcAft>
                    <a:spcPct val="0"/>
                  </a:spcAft>
                  <a:defRPr/>
                </a:pPr>
                <a:endParaRPr lang="zh-CN" altLang="en-US" sz="900" b="1">
                  <a:latin typeface="Arial" charset="0"/>
                  <a:ea typeface="宋体" panose="02010600030101010101" pitchFamily="2" charset="-122"/>
                </a:endParaRPr>
              </a:p>
            </p:txBody>
          </p:sp>
          <p:sp>
            <p:nvSpPr>
              <p:cNvPr id="141" name="Freeform 50">
                <a:extLst>
                  <a:ext uri="{FF2B5EF4-FFF2-40B4-BE49-F238E27FC236}">
                    <a16:creationId xmlns:a16="http://schemas.microsoft.com/office/drawing/2014/main" id="{C397F748-11AB-49E9-ADD8-F61EEE8B3C84}"/>
                  </a:ext>
                </a:extLst>
              </p:cNvPr>
              <p:cNvSpPr>
                <a:spLocks/>
              </p:cNvSpPr>
              <p:nvPr/>
            </p:nvSpPr>
            <p:spPr bwMode="auto">
              <a:xfrm>
                <a:off x="2614030" y="3200663"/>
                <a:ext cx="565689" cy="853239"/>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2" name="Freeform 51">
                <a:extLst>
                  <a:ext uri="{FF2B5EF4-FFF2-40B4-BE49-F238E27FC236}">
                    <a16:creationId xmlns:a16="http://schemas.microsoft.com/office/drawing/2014/main" id="{F76F13D6-520F-44BB-9E09-31F996126E43}"/>
                  </a:ext>
                </a:extLst>
              </p:cNvPr>
              <p:cNvSpPr>
                <a:spLocks/>
              </p:cNvSpPr>
              <p:nvPr/>
            </p:nvSpPr>
            <p:spPr bwMode="auto">
              <a:xfrm>
                <a:off x="2930629" y="2514817"/>
                <a:ext cx="521458" cy="836965"/>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3" name="Freeform 52">
                <a:extLst>
                  <a:ext uri="{FF2B5EF4-FFF2-40B4-BE49-F238E27FC236}">
                    <a16:creationId xmlns:a16="http://schemas.microsoft.com/office/drawing/2014/main" id="{A8B5961B-64A2-4685-93B1-61F6E0E6FDB0}"/>
                  </a:ext>
                </a:extLst>
              </p:cNvPr>
              <p:cNvSpPr>
                <a:spLocks/>
              </p:cNvSpPr>
              <p:nvPr/>
            </p:nvSpPr>
            <p:spPr bwMode="auto">
              <a:xfrm>
                <a:off x="5892929" y="3358757"/>
                <a:ext cx="580820" cy="426620"/>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4" name="Freeform 53">
                <a:extLst>
                  <a:ext uri="{FF2B5EF4-FFF2-40B4-BE49-F238E27FC236}">
                    <a16:creationId xmlns:a16="http://schemas.microsoft.com/office/drawing/2014/main" id="{DEB7AFB2-ABEF-48A5-992E-A1622C0D1887}"/>
                  </a:ext>
                </a:extLst>
              </p:cNvPr>
              <p:cNvSpPr>
                <a:spLocks/>
              </p:cNvSpPr>
              <p:nvPr/>
            </p:nvSpPr>
            <p:spPr bwMode="auto">
              <a:xfrm>
                <a:off x="5864994" y="3312258"/>
                <a:ext cx="394585" cy="385934"/>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5" name="Freeform 54">
                <a:extLst>
                  <a:ext uri="{FF2B5EF4-FFF2-40B4-BE49-F238E27FC236}">
                    <a16:creationId xmlns:a16="http://schemas.microsoft.com/office/drawing/2014/main" id="{34FAA8FA-FA95-46DB-A334-CA57B3C6FDD9}"/>
                  </a:ext>
                </a:extLst>
              </p:cNvPr>
              <p:cNvSpPr>
                <a:spLocks/>
              </p:cNvSpPr>
              <p:nvPr/>
            </p:nvSpPr>
            <p:spPr bwMode="auto">
              <a:xfrm>
                <a:off x="6101280" y="3271573"/>
                <a:ext cx="389929" cy="192967"/>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6" name="Freeform 55">
                <a:extLst>
                  <a:ext uri="{FF2B5EF4-FFF2-40B4-BE49-F238E27FC236}">
                    <a16:creationId xmlns:a16="http://schemas.microsoft.com/office/drawing/2014/main" id="{43BA89DA-A644-42AC-B721-0B33A9B5ED9F}"/>
                  </a:ext>
                </a:extLst>
              </p:cNvPr>
              <p:cNvSpPr>
                <a:spLocks/>
              </p:cNvSpPr>
              <p:nvPr/>
            </p:nvSpPr>
            <p:spPr bwMode="auto">
              <a:xfrm>
                <a:off x="6400420" y="3269248"/>
                <a:ext cx="96609" cy="133682"/>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7" name="Freeform 56">
                <a:extLst>
                  <a:ext uri="{FF2B5EF4-FFF2-40B4-BE49-F238E27FC236}">
                    <a16:creationId xmlns:a16="http://schemas.microsoft.com/office/drawing/2014/main" id="{C86F6E9C-0DEF-49B5-B8E4-BF958C272FD3}"/>
                  </a:ext>
                </a:extLst>
              </p:cNvPr>
              <p:cNvSpPr>
                <a:spLocks/>
              </p:cNvSpPr>
              <p:nvPr/>
            </p:nvSpPr>
            <p:spPr bwMode="auto">
              <a:xfrm>
                <a:off x="6450470" y="3430829"/>
                <a:ext cx="44231" cy="83697"/>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48" name="Freeform 57">
                <a:extLst>
                  <a:ext uri="{FF2B5EF4-FFF2-40B4-BE49-F238E27FC236}">
                    <a16:creationId xmlns:a16="http://schemas.microsoft.com/office/drawing/2014/main" id="{A5F82F74-0737-4F82-B15B-9B34AAFE73C6}"/>
                  </a:ext>
                </a:extLst>
              </p:cNvPr>
              <p:cNvSpPr>
                <a:spLocks/>
              </p:cNvSpPr>
              <p:nvPr/>
            </p:nvSpPr>
            <p:spPr bwMode="auto">
              <a:xfrm>
                <a:off x="6275875" y="3357594"/>
                <a:ext cx="27935" cy="2557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grpSp>
            <p:nvGrpSpPr>
              <p:cNvPr id="149" name="组合 148">
                <a:extLst>
                  <a:ext uri="{FF2B5EF4-FFF2-40B4-BE49-F238E27FC236}">
                    <a16:creationId xmlns:a16="http://schemas.microsoft.com/office/drawing/2014/main" id="{6DEED517-7D28-43D4-8282-40794EEA3A44}"/>
                  </a:ext>
                </a:extLst>
              </p:cNvPr>
              <p:cNvGrpSpPr/>
              <p:nvPr/>
            </p:nvGrpSpPr>
            <p:grpSpPr>
              <a:xfrm>
                <a:off x="2711088" y="4693528"/>
                <a:ext cx="734466" cy="456842"/>
                <a:chOff x="2711088" y="4236328"/>
                <a:chExt cx="734466" cy="456842"/>
              </a:xfrm>
            </p:grpSpPr>
            <p:sp>
              <p:nvSpPr>
                <p:cNvPr id="151" name="Freeform 63">
                  <a:extLst>
                    <a:ext uri="{FF2B5EF4-FFF2-40B4-BE49-F238E27FC236}">
                      <a16:creationId xmlns:a16="http://schemas.microsoft.com/office/drawing/2014/main" id="{E17DC746-1376-4773-892B-2B2CA8544C51}"/>
                    </a:ext>
                  </a:extLst>
                </p:cNvPr>
                <p:cNvSpPr>
                  <a:spLocks/>
                </p:cNvSpPr>
                <p:nvPr/>
              </p:nvSpPr>
              <p:spPr bwMode="auto">
                <a:xfrm>
                  <a:off x="3261647" y="4476954"/>
                  <a:ext cx="183907" cy="216216"/>
                </a:xfrm>
                <a:custGeom>
                  <a:avLst/>
                  <a:gdLst>
                    <a:gd name="T0" fmla="*/ 43 w 834"/>
                    <a:gd name="T1" fmla="*/ 181 h 980"/>
                    <a:gd name="T2" fmla="*/ 35 w 834"/>
                    <a:gd name="T3" fmla="*/ 172 h 980"/>
                    <a:gd name="T4" fmla="*/ 26 w 834"/>
                    <a:gd name="T5" fmla="*/ 155 h 980"/>
                    <a:gd name="T6" fmla="*/ 32 w 834"/>
                    <a:gd name="T7" fmla="*/ 143 h 980"/>
                    <a:gd name="T8" fmla="*/ 26 w 834"/>
                    <a:gd name="T9" fmla="*/ 124 h 980"/>
                    <a:gd name="T10" fmla="*/ 17 w 834"/>
                    <a:gd name="T11" fmla="*/ 103 h 980"/>
                    <a:gd name="T12" fmla="*/ 0 w 834"/>
                    <a:gd name="T13" fmla="*/ 86 h 980"/>
                    <a:gd name="T14" fmla="*/ 9 w 834"/>
                    <a:gd name="T15" fmla="*/ 69 h 980"/>
                    <a:gd name="T16" fmla="*/ 19 w 834"/>
                    <a:gd name="T17" fmla="*/ 55 h 980"/>
                    <a:gd name="T18" fmla="*/ 28 w 834"/>
                    <a:gd name="T19" fmla="*/ 46 h 980"/>
                    <a:gd name="T20" fmla="*/ 20 w 834"/>
                    <a:gd name="T21" fmla="*/ 30 h 980"/>
                    <a:gd name="T22" fmla="*/ 9 w 834"/>
                    <a:gd name="T23" fmla="*/ 26 h 980"/>
                    <a:gd name="T24" fmla="*/ 9 w 834"/>
                    <a:gd name="T25" fmla="*/ 16 h 980"/>
                    <a:gd name="T26" fmla="*/ 17 w 834"/>
                    <a:gd name="T27" fmla="*/ 0 h 980"/>
                    <a:gd name="T28" fmla="*/ 26 w 834"/>
                    <a:gd name="T29" fmla="*/ 10 h 980"/>
                    <a:gd name="T30" fmla="*/ 44 w 834"/>
                    <a:gd name="T31" fmla="*/ 17 h 980"/>
                    <a:gd name="T32" fmla="*/ 60 w 834"/>
                    <a:gd name="T33" fmla="*/ 17 h 980"/>
                    <a:gd name="T34" fmla="*/ 76 w 834"/>
                    <a:gd name="T35" fmla="*/ 24 h 980"/>
                    <a:gd name="T36" fmla="*/ 91 w 834"/>
                    <a:gd name="T37" fmla="*/ 27 h 980"/>
                    <a:gd name="T38" fmla="*/ 103 w 834"/>
                    <a:gd name="T39" fmla="*/ 43 h 980"/>
                    <a:gd name="T40" fmla="*/ 117 w 834"/>
                    <a:gd name="T41" fmla="*/ 54 h 980"/>
                    <a:gd name="T42" fmla="*/ 120 w 834"/>
                    <a:gd name="T43" fmla="*/ 69 h 980"/>
                    <a:gd name="T44" fmla="*/ 144 w 834"/>
                    <a:gd name="T45" fmla="*/ 78 h 980"/>
                    <a:gd name="T46" fmla="*/ 158 w 834"/>
                    <a:gd name="T47" fmla="*/ 92 h 980"/>
                    <a:gd name="T48" fmla="*/ 150 w 834"/>
                    <a:gd name="T49" fmla="*/ 102 h 980"/>
                    <a:gd name="T50" fmla="*/ 140 w 834"/>
                    <a:gd name="T51" fmla="*/ 121 h 980"/>
                    <a:gd name="T52" fmla="*/ 125 w 834"/>
                    <a:gd name="T53" fmla="*/ 124 h 980"/>
                    <a:gd name="T54" fmla="*/ 103 w 834"/>
                    <a:gd name="T55" fmla="*/ 134 h 980"/>
                    <a:gd name="T56" fmla="*/ 91 w 834"/>
                    <a:gd name="T57" fmla="*/ 147 h 980"/>
                    <a:gd name="T58" fmla="*/ 79 w 834"/>
                    <a:gd name="T59" fmla="*/ 157 h 980"/>
                    <a:gd name="T60" fmla="*/ 76 w 834"/>
                    <a:gd name="T61" fmla="*/ 171 h 980"/>
                    <a:gd name="T62" fmla="*/ 67 w 834"/>
                    <a:gd name="T63" fmla="*/ 186 h 980"/>
                    <a:gd name="T64" fmla="*/ 43 w 834"/>
                    <a:gd name="T65" fmla="*/ 181 h 9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4" h="980">
                      <a:moveTo>
                        <a:pt x="226" y="952"/>
                      </a:moveTo>
                      <a:lnTo>
                        <a:pt x="186" y="908"/>
                      </a:lnTo>
                      <a:lnTo>
                        <a:pt x="136" y="816"/>
                      </a:lnTo>
                      <a:lnTo>
                        <a:pt x="170" y="756"/>
                      </a:lnTo>
                      <a:lnTo>
                        <a:pt x="138" y="652"/>
                      </a:lnTo>
                      <a:lnTo>
                        <a:pt x="90" y="544"/>
                      </a:lnTo>
                      <a:lnTo>
                        <a:pt x="0" y="453"/>
                      </a:lnTo>
                      <a:lnTo>
                        <a:pt x="45" y="363"/>
                      </a:lnTo>
                      <a:lnTo>
                        <a:pt x="98" y="292"/>
                      </a:lnTo>
                      <a:lnTo>
                        <a:pt x="146" y="244"/>
                      </a:lnTo>
                      <a:lnTo>
                        <a:pt x="106" y="156"/>
                      </a:lnTo>
                      <a:lnTo>
                        <a:pt x="45" y="136"/>
                      </a:lnTo>
                      <a:lnTo>
                        <a:pt x="50" y="84"/>
                      </a:lnTo>
                      <a:lnTo>
                        <a:pt x="90" y="0"/>
                      </a:lnTo>
                      <a:lnTo>
                        <a:pt x="138" y="52"/>
                      </a:lnTo>
                      <a:lnTo>
                        <a:pt x="234" y="92"/>
                      </a:lnTo>
                      <a:lnTo>
                        <a:pt x="317" y="91"/>
                      </a:lnTo>
                      <a:lnTo>
                        <a:pt x="402" y="124"/>
                      </a:lnTo>
                      <a:lnTo>
                        <a:pt x="482" y="140"/>
                      </a:lnTo>
                      <a:lnTo>
                        <a:pt x="544" y="227"/>
                      </a:lnTo>
                      <a:lnTo>
                        <a:pt x="618" y="284"/>
                      </a:lnTo>
                      <a:lnTo>
                        <a:pt x="635" y="363"/>
                      </a:lnTo>
                      <a:lnTo>
                        <a:pt x="762" y="412"/>
                      </a:lnTo>
                      <a:lnTo>
                        <a:pt x="834" y="484"/>
                      </a:lnTo>
                      <a:lnTo>
                        <a:pt x="794" y="540"/>
                      </a:lnTo>
                      <a:lnTo>
                        <a:pt x="738" y="636"/>
                      </a:lnTo>
                      <a:lnTo>
                        <a:pt x="658" y="652"/>
                      </a:lnTo>
                      <a:lnTo>
                        <a:pt x="546" y="708"/>
                      </a:lnTo>
                      <a:lnTo>
                        <a:pt x="482" y="772"/>
                      </a:lnTo>
                      <a:lnTo>
                        <a:pt x="418" y="828"/>
                      </a:lnTo>
                      <a:lnTo>
                        <a:pt x="402" y="900"/>
                      </a:lnTo>
                      <a:lnTo>
                        <a:pt x="354" y="980"/>
                      </a:lnTo>
                      <a:lnTo>
                        <a:pt x="226" y="95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52" name="Freeform 64">
                  <a:extLst>
                    <a:ext uri="{FF2B5EF4-FFF2-40B4-BE49-F238E27FC236}">
                      <a16:creationId xmlns:a16="http://schemas.microsoft.com/office/drawing/2014/main" id="{9403E8E6-B8F5-4CF1-8921-E809529D5699}"/>
                    </a:ext>
                  </a:extLst>
                </p:cNvPr>
                <p:cNvSpPr>
                  <a:spLocks/>
                </p:cNvSpPr>
                <p:nvPr/>
              </p:nvSpPr>
              <p:spPr bwMode="auto">
                <a:xfrm>
                  <a:off x="2921767" y="4296776"/>
                  <a:ext cx="90790" cy="80209"/>
                </a:xfrm>
                <a:custGeom>
                  <a:avLst/>
                  <a:gdLst>
                    <a:gd name="T0" fmla="*/ 0 w 414"/>
                    <a:gd name="T1" fmla="*/ 20 h 364"/>
                    <a:gd name="T2" fmla="*/ 20 w 414"/>
                    <a:gd name="T3" fmla="*/ 18 h 364"/>
                    <a:gd name="T4" fmla="*/ 24 w 414"/>
                    <a:gd name="T5" fmla="*/ 7 h 364"/>
                    <a:gd name="T6" fmla="*/ 37 w 414"/>
                    <a:gd name="T7" fmla="*/ 0 h 364"/>
                    <a:gd name="T8" fmla="*/ 49 w 414"/>
                    <a:gd name="T9" fmla="*/ 13 h 364"/>
                    <a:gd name="T10" fmla="*/ 57 w 414"/>
                    <a:gd name="T11" fmla="*/ 30 h 364"/>
                    <a:gd name="T12" fmla="*/ 66 w 414"/>
                    <a:gd name="T13" fmla="*/ 35 h 364"/>
                    <a:gd name="T14" fmla="*/ 77 w 414"/>
                    <a:gd name="T15" fmla="*/ 39 h 364"/>
                    <a:gd name="T16" fmla="*/ 78 w 414"/>
                    <a:gd name="T17" fmla="*/ 52 h 364"/>
                    <a:gd name="T18" fmla="*/ 61 w 414"/>
                    <a:gd name="T19" fmla="*/ 61 h 364"/>
                    <a:gd name="T20" fmla="*/ 43 w 414"/>
                    <a:gd name="T21" fmla="*/ 69 h 364"/>
                    <a:gd name="T22" fmla="*/ 26 w 414"/>
                    <a:gd name="T23" fmla="*/ 60 h 364"/>
                    <a:gd name="T24" fmla="*/ 17 w 414"/>
                    <a:gd name="T25" fmla="*/ 52 h 364"/>
                    <a:gd name="T26" fmla="*/ 17 w 414"/>
                    <a:gd name="T27" fmla="*/ 43 h 364"/>
                    <a:gd name="T28" fmla="*/ 2 w 414"/>
                    <a:gd name="T29" fmla="*/ 36 h 364"/>
                    <a:gd name="T30" fmla="*/ 0 w 414"/>
                    <a:gd name="T31" fmla="*/ 20 h 3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64">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53" name="Freeform 65">
                  <a:extLst>
                    <a:ext uri="{FF2B5EF4-FFF2-40B4-BE49-F238E27FC236}">
                      <a16:creationId xmlns:a16="http://schemas.microsoft.com/office/drawing/2014/main" id="{92D4C43B-8D67-41FD-8AC0-259126331F5B}"/>
                    </a:ext>
                  </a:extLst>
                </p:cNvPr>
                <p:cNvSpPr>
                  <a:spLocks/>
                </p:cNvSpPr>
                <p:nvPr/>
              </p:nvSpPr>
              <p:spPr bwMode="auto">
                <a:xfrm>
                  <a:off x="2711088" y="4236328"/>
                  <a:ext cx="62854" cy="58123"/>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54" name="Freeform 66">
                  <a:extLst>
                    <a:ext uri="{FF2B5EF4-FFF2-40B4-BE49-F238E27FC236}">
                      <a16:creationId xmlns:a16="http://schemas.microsoft.com/office/drawing/2014/main" id="{29BD19D8-294E-4421-B145-0C1995B8F3B6}"/>
                    </a:ext>
                  </a:extLst>
                </p:cNvPr>
                <p:cNvSpPr>
                  <a:spLocks/>
                </p:cNvSpPr>
                <p:nvPr/>
              </p:nvSpPr>
              <p:spPr bwMode="auto">
                <a:xfrm>
                  <a:off x="3151069" y="4381634"/>
                  <a:ext cx="100101" cy="66260"/>
                </a:xfrm>
                <a:custGeom>
                  <a:avLst/>
                  <a:gdLst>
                    <a:gd name="T0" fmla="*/ 50 w 453"/>
                    <a:gd name="T1" fmla="*/ 57 h 300"/>
                    <a:gd name="T2" fmla="*/ 43 w 453"/>
                    <a:gd name="T3" fmla="*/ 48 h 300"/>
                    <a:gd name="T4" fmla="*/ 36 w 453"/>
                    <a:gd name="T5" fmla="*/ 38 h 300"/>
                    <a:gd name="T6" fmla="*/ 23 w 453"/>
                    <a:gd name="T7" fmla="*/ 29 h 300"/>
                    <a:gd name="T8" fmla="*/ 9 w 453"/>
                    <a:gd name="T9" fmla="*/ 31 h 300"/>
                    <a:gd name="T10" fmla="*/ 2 w 453"/>
                    <a:gd name="T11" fmla="*/ 22 h 300"/>
                    <a:gd name="T12" fmla="*/ 0 w 453"/>
                    <a:gd name="T13" fmla="*/ 13 h 300"/>
                    <a:gd name="T14" fmla="*/ 9 w 453"/>
                    <a:gd name="T15" fmla="*/ 5 h 300"/>
                    <a:gd name="T16" fmla="*/ 10 w 453"/>
                    <a:gd name="T17" fmla="*/ 0 h 300"/>
                    <a:gd name="T18" fmla="*/ 26 w 453"/>
                    <a:gd name="T19" fmla="*/ 5 h 300"/>
                    <a:gd name="T20" fmla="*/ 37 w 453"/>
                    <a:gd name="T21" fmla="*/ 9 h 300"/>
                    <a:gd name="T22" fmla="*/ 43 w 453"/>
                    <a:gd name="T23" fmla="*/ 5 h 300"/>
                    <a:gd name="T24" fmla="*/ 61 w 453"/>
                    <a:gd name="T25" fmla="*/ 2 h 300"/>
                    <a:gd name="T26" fmla="*/ 69 w 453"/>
                    <a:gd name="T27" fmla="*/ 13 h 300"/>
                    <a:gd name="T28" fmla="*/ 86 w 453"/>
                    <a:gd name="T29" fmla="*/ 22 h 300"/>
                    <a:gd name="T30" fmla="*/ 86 w 453"/>
                    <a:gd name="T31" fmla="*/ 39 h 300"/>
                    <a:gd name="T32" fmla="*/ 74 w 453"/>
                    <a:gd name="T33" fmla="*/ 49 h 300"/>
                    <a:gd name="T34" fmla="*/ 67 w 453"/>
                    <a:gd name="T35" fmla="*/ 50 h 300"/>
                    <a:gd name="T36" fmla="*/ 58 w 453"/>
                    <a:gd name="T37" fmla="*/ 51 h 300"/>
                    <a:gd name="T38" fmla="*/ 50 w 453"/>
                    <a:gd name="T39" fmla="*/ 57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3" h="300">
                      <a:moveTo>
                        <a:pt x="265" y="300"/>
                      </a:moveTo>
                      <a:lnTo>
                        <a:pt x="226" y="252"/>
                      </a:lnTo>
                      <a:lnTo>
                        <a:pt x="187" y="198"/>
                      </a:lnTo>
                      <a:lnTo>
                        <a:pt x="121" y="150"/>
                      </a:lnTo>
                      <a:lnTo>
                        <a:pt x="45" y="162"/>
                      </a:lnTo>
                      <a:lnTo>
                        <a:pt x="13" y="114"/>
                      </a:lnTo>
                      <a:lnTo>
                        <a:pt x="0" y="71"/>
                      </a:lnTo>
                      <a:lnTo>
                        <a:pt x="45" y="26"/>
                      </a:lnTo>
                      <a:lnTo>
                        <a:pt x="55" y="0"/>
                      </a:lnTo>
                      <a:lnTo>
                        <a:pt x="136" y="26"/>
                      </a:lnTo>
                      <a:lnTo>
                        <a:pt x="193" y="48"/>
                      </a:lnTo>
                      <a:lnTo>
                        <a:pt x="226" y="26"/>
                      </a:lnTo>
                      <a:lnTo>
                        <a:pt x="319" y="12"/>
                      </a:lnTo>
                      <a:lnTo>
                        <a:pt x="363" y="71"/>
                      </a:lnTo>
                      <a:lnTo>
                        <a:pt x="453" y="116"/>
                      </a:lnTo>
                      <a:lnTo>
                        <a:pt x="453" y="207"/>
                      </a:lnTo>
                      <a:lnTo>
                        <a:pt x="391" y="258"/>
                      </a:lnTo>
                      <a:lnTo>
                        <a:pt x="355" y="264"/>
                      </a:lnTo>
                      <a:lnTo>
                        <a:pt x="307" y="270"/>
                      </a:lnTo>
                      <a:lnTo>
                        <a:pt x="265" y="30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55" name="Freeform 67">
                  <a:extLst>
                    <a:ext uri="{FF2B5EF4-FFF2-40B4-BE49-F238E27FC236}">
                      <a16:creationId xmlns:a16="http://schemas.microsoft.com/office/drawing/2014/main" id="{E0648767-37CF-48FA-A09E-8FA7A13ADDE0}"/>
                    </a:ext>
                  </a:extLst>
                </p:cNvPr>
                <p:cNvSpPr>
                  <a:spLocks/>
                </p:cNvSpPr>
                <p:nvPr/>
              </p:nvSpPr>
              <p:spPr bwMode="auto">
                <a:xfrm>
                  <a:off x="3061443" y="4357222"/>
                  <a:ext cx="89626" cy="30224"/>
                </a:xfrm>
                <a:custGeom>
                  <a:avLst/>
                  <a:gdLst>
                    <a:gd name="T0" fmla="*/ 27 w 409"/>
                    <a:gd name="T1" fmla="*/ 2 h 136"/>
                    <a:gd name="T2" fmla="*/ 13 w 409"/>
                    <a:gd name="T3" fmla="*/ 0 h 136"/>
                    <a:gd name="T4" fmla="*/ 0 w 409"/>
                    <a:gd name="T5" fmla="*/ 9 h 136"/>
                    <a:gd name="T6" fmla="*/ 8 w 409"/>
                    <a:gd name="T7" fmla="*/ 21 h 136"/>
                    <a:gd name="T8" fmla="*/ 17 w 409"/>
                    <a:gd name="T9" fmla="*/ 26 h 136"/>
                    <a:gd name="T10" fmla="*/ 34 w 409"/>
                    <a:gd name="T11" fmla="*/ 17 h 136"/>
                    <a:gd name="T12" fmla="*/ 43 w 409"/>
                    <a:gd name="T13" fmla="*/ 17 h 136"/>
                    <a:gd name="T14" fmla="*/ 63 w 409"/>
                    <a:gd name="T15" fmla="*/ 22 h 136"/>
                    <a:gd name="T16" fmla="*/ 70 w 409"/>
                    <a:gd name="T17" fmla="*/ 19 h 136"/>
                    <a:gd name="T18" fmla="*/ 77 w 409"/>
                    <a:gd name="T19" fmla="*/ 17 h 136"/>
                    <a:gd name="T20" fmla="*/ 77 w 409"/>
                    <a:gd name="T21" fmla="*/ 9 h 136"/>
                    <a:gd name="T22" fmla="*/ 68 w 409"/>
                    <a:gd name="T23" fmla="*/ 0 h 136"/>
                    <a:gd name="T24" fmla="*/ 57 w 409"/>
                    <a:gd name="T25" fmla="*/ 3 h 136"/>
                    <a:gd name="T26" fmla="*/ 43 w 409"/>
                    <a:gd name="T27" fmla="*/ 9 h 136"/>
                    <a:gd name="T28" fmla="*/ 27 w 409"/>
                    <a:gd name="T29" fmla="*/ 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9" h="136">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sp>
              <p:nvSpPr>
                <p:cNvPr id="156" name="Freeform 68">
                  <a:extLst>
                    <a:ext uri="{FF2B5EF4-FFF2-40B4-BE49-F238E27FC236}">
                      <a16:creationId xmlns:a16="http://schemas.microsoft.com/office/drawing/2014/main" id="{DDC9A893-032C-409D-93B6-5241E223ACC3}"/>
                    </a:ext>
                  </a:extLst>
                </p:cNvPr>
                <p:cNvSpPr>
                  <a:spLocks/>
                </p:cNvSpPr>
                <p:nvPr/>
              </p:nvSpPr>
              <p:spPr bwMode="auto">
                <a:xfrm>
                  <a:off x="3101018" y="4396746"/>
                  <a:ext cx="36083" cy="40686"/>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grpSp>
          <p:sp>
            <p:nvSpPr>
              <p:cNvPr id="150" name="Rectangle 69">
                <a:extLst>
                  <a:ext uri="{FF2B5EF4-FFF2-40B4-BE49-F238E27FC236}">
                    <a16:creationId xmlns:a16="http://schemas.microsoft.com/office/drawing/2014/main" id="{825BD41D-FC6B-467E-86B8-FCD883BA60C9}"/>
                  </a:ext>
                </a:extLst>
              </p:cNvPr>
              <p:cNvSpPr>
                <a:spLocks noChangeArrowheads="1"/>
              </p:cNvSpPr>
              <p:nvPr/>
            </p:nvSpPr>
            <p:spPr bwMode="auto">
              <a:xfrm>
                <a:off x="2591201" y="4634243"/>
                <a:ext cx="890436" cy="541702"/>
              </a:xfrm>
              <a:prstGeom prst="rect">
                <a:avLst/>
              </a:prstGeom>
              <a:noFill/>
              <a:ln w="3175" cmpd="sng">
                <a:solidFill>
                  <a:sysClr val="window" lastClr="FFFFFF">
                    <a:lumMod val="75000"/>
                  </a:sys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pPr defTabSz="685716">
                  <a:defRPr/>
                </a:pPr>
                <a:endParaRPr lang="zh-CN" altLang="en-US" sz="900">
                  <a:solidFill>
                    <a:sysClr val="windowText" lastClr="000000"/>
                  </a:solidFill>
                  <a:latin typeface="Calibri" panose="020F0502020204030204"/>
                  <a:ea typeface="宋体" panose="02010600030101010101" pitchFamily="2" charset="-122"/>
                </a:endParaRPr>
              </a:p>
            </p:txBody>
          </p:sp>
        </p:grpSp>
        <p:sp>
          <p:nvSpPr>
            <p:cNvPr id="83" name="TextBox 82">
              <a:extLst>
                <a:ext uri="{FF2B5EF4-FFF2-40B4-BE49-F238E27FC236}">
                  <a16:creationId xmlns:a16="http://schemas.microsoft.com/office/drawing/2014/main" id="{3D4F1EDD-34EB-4BF2-B349-3205E3072E57}"/>
                </a:ext>
              </a:extLst>
            </p:cNvPr>
            <p:cNvSpPr txBox="1"/>
            <p:nvPr/>
          </p:nvSpPr>
          <p:spPr>
            <a:xfrm>
              <a:off x="4536996" y="2756710"/>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NE</a:t>
              </a:r>
            </a:p>
          </p:txBody>
        </p:sp>
        <p:sp>
          <p:nvSpPr>
            <p:cNvPr id="84" name="TextBox 83">
              <a:extLst>
                <a:ext uri="{FF2B5EF4-FFF2-40B4-BE49-F238E27FC236}">
                  <a16:creationId xmlns:a16="http://schemas.microsoft.com/office/drawing/2014/main" id="{709B4993-F6B1-4349-A133-6C75464938A0}"/>
                </a:ext>
              </a:extLst>
            </p:cNvPr>
            <p:cNvSpPr txBox="1"/>
            <p:nvPr/>
          </p:nvSpPr>
          <p:spPr>
            <a:xfrm>
              <a:off x="5417226" y="3188026"/>
              <a:ext cx="545145" cy="509330"/>
            </a:xfrm>
            <a:prstGeom prst="rect">
              <a:avLst/>
            </a:prstGeom>
            <a:noFill/>
          </p:spPr>
          <p:txBody>
            <a:bodyPr wrap="square" rtlCol="0">
              <a:spAutoFit/>
            </a:bodyPr>
            <a:lstStyle/>
            <a:p>
              <a:pPr>
                <a:defRPr/>
              </a:pPr>
              <a:r>
                <a:rPr lang="en-US" sz="1050" dirty="0">
                  <a:solidFill>
                    <a:prstClr val="white"/>
                  </a:solidFill>
                  <a:latin typeface="Calibri" panose="020F0502020204030204"/>
                </a:rPr>
                <a:t>MO</a:t>
              </a:r>
            </a:p>
          </p:txBody>
        </p:sp>
        <p:sp>
          <p:nvSpPr>
            <p:cNvPr id="85" name="TextBox 84">
              <a:extLst>
                <a:ext uri="{FF2B5EF4-FFF2-40B4-BE49-F238E27FC236}">
                  <a16:creationId xmlns:a16="http://schemas.microsoft.com/office/drawing/2014/main" id="{3E44ED8B-72F2-47A6-A67A-D510BE97E4DC}"/>
                </a:ext>
              </a:extLst>
            </p:cNvPr>
            <p:cNvSpPr txBox="1"/>
            <p:nvPr/>
          </p:nvSpPr>
          <p:spPr>
            <a:xfrm>
              <a:off x="4701065" y="3232626"/>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KS</a:t>
              </a:r>
            </a:p>
          </p:txBody>
        </p:sp>
        <p:sp>
          <p:nvSpPr>
            <p:cNvPr id="86" name="TextBox 85">
              <a:extLst>
                <a:ext uri="{FF2B5EF4-FFF2-40B4-BE49-F238E27FC236}">
                  <a16:creationId xmlns:a16="http://schemas.microsoft.com/office/drawing/2014/main" id="{53BE5669-DBFB-422D-81DA-3EFDD065BE36}"/>
                </a:ext>
              </a:extLst>
            </p:cNvPr>
            <p:cNvSpPr txBox="1"/>
            <p:nvPr/>
          </p:nvSpPr>
          <p:spPr>
            <a:xfrm>
              <a:off x="5288025" y="2608951"/>
              <a:ext cx="463457" cy="509330"/>
            </a:xfrm>
            <a:prstGeom prst="rect">
              <a:avLst/>
            </a:prstGeom>
            <a:noFill/>
          </p:spPr>
          <p:txBody>
            <a:bodyPr wrap="square" rtlCol="0">
              <a:spAutoFit/>
            </a:bodyPr>
            <a:lstStyle/>
            <a:p>
              <a:pPr>
                <a:defRPr/>
              </a:pPr>
              <a:r>
                <a:rPr lang="en-US" sz="1050" dirty="0">
                  <a:solidFill>
                    <a:schemeClr val="bg1"/>
                  </a:solidFill>
                  <a:latin typeface="Calibri" panose="020F0502020204030204"/>
                </a:rPr>
                <a:t>IA</a:t>
              </a:r>
            </a:p>
          </p:txBody>
        </p:sp>
        <p:sp>
          <p:nvSpPr>
            <p:cNvPr id="87" name="TextBox 86">
              <a:extLst>
                <a:ext uri="{FF2B5EF4-FFF2-40B4-BE49-F238E27FC236}">
                  <a16:creationId xmlns:a16="http://schemas.microsoft.com/office/drawing/2014/main" id="{B3659AE1-E857-4B35-B80C-1B17AF3B6A85}"/>
                </a:ext>
              </a:extLst>
            </p:cNvPr>
            <p:cNvSpPr txBox="1"/>
            <p:nvPr/>
          </p:nvSpPr>
          <p:spPr>
            <a:xfrm>
              <a:off x="6790745" y="3877143"/>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GA</a:t>
              </a:r>
            </a:p>
          </p:txBody>
        </p:sp>
        <p:sp>
          <p:nvSpPr>
            <p:cNvPr id="88" name="TextBox 87">
              <a:extLst>
                <a:ext uri="{FF2B5EF4-FFF2-40B4-BE49-F238E27FC236}">
                  <a16:creationId xmlns:a16="http://schemas.microsoft.com/office/drawing/2014/main" id="{AB48945D-E645-4341-8528-C9E3791F0C0B}"/>
                </a:ext>
              </a:extLst>
            </p:cNvPr>
            <p:cNvSpPr txBox="1"/>
            <p:nvPr/>
          </p:nvSpPr>
          <p:spPr>
            <a:xfrm>
              <a:off x="7142679" y="4547351"/>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FL</a:t>
              </a:r>
            </a:p>
          </p:txBody>
        </p:sp>
        <p:sp>
          <p:nvSpPr>
            <p:cNvPr id="89" name="TextBox 88">
              <a:extLst>
                <a:ext uri="{FF2B5EF4-FFF2-40B4-BE49-F238E27FC236}">
                  <a16:creationId xmlns:a16="http://schemas.microsoft.com/office/drawing/2014/main" id="{A8F35884-DB44-44D9-B3CE-F094C7A83EF3}"/>
                </a:ext>
              </a:extLst>
            </p:cNvPr>
            <p:cNvSpPr txBox="1"/>
            <p:nvPr/>
          </p:nvSpPr>
          <p:spPr>
            <a:xfrm>
              <a:off x="6333786" y="3988551"/>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AL</a:t>
              </a:r>
            </a:p>
          </p:txBody>
        </p:sp>
        <p:sp>
          <p:nvSpPr>
            <p:cNvPr id="90" name="TextBox 89">
              <a:extLst>
                <a:ext uri="{FF2B5EF4-FFF2-40B4-BE49-F238E27FC236}">
                  <a16:creationId xmlns:a16="http://schemas.microsoft.com/office/drawing/2014/main" id="{C2709DE8-F00D-4C5D-9913-3B07B0534164}"/>
                </a:ext>
              </a:extLst>
            </p:cNvPr>
            <p:cNvSpPr txBox="1"/>
            <p:nvPr/>
          </p:nvSpPr>
          <p:spPr>
            <a:xfrm>
              <a:off x="5912359" y="4045806"/>
              <a:ext cx="526342" cy="509330"/>
            </a:xfrm>
            <a:prstGeom prst="rect">
              <a:avLst/>
            </a:prstGeom>
            <a:noFill/>
          </p:spPr>
          <p:txBody>
            <a:bodyPr wrap="square" rtlCol="0">
              <a:spAutoFit/>
            </a:bodyPr>
            <a:lstStyle/>
            <a:p>
              <a:pPr>
                <a:defRPr/>
              </a:pPr>
              <a:r>
                <a:rPr lang="en-US" sz="1050" dirty="0">
                  <a:solidFill>
                    <a:prstClr val="white"/>
                  </a:solidFill>
                  <a:latin typeface="Calibri" panose="020F0502020204030204"/>
                </a:rPr>
                <a:t>MS</a:t>
              </a:r>
            </a:p>
          </p:txBody>
        </p:sp>
        <p:sp>
          <p:nvSpPr>
            <p:cNvPr id="91" name="TextBox 90">
              <a:extLst>
                <a:ext uri="{FF2B5EF4-FFF2-40B4-BE49-F238E27FC236}">
                  <a16:creationId xmlns:a16="http://schemas.microsoft.com/office/drawing/2014/main" id="{52AA860E-56C8-4E4F-AAF8-1CBE7EBEE1ED}"/>
                </a:ext>
              </a:extLst>
            </p:cNvPr>
            <p:cNvSpPr txBox="1"/>
            <p:nvPr/>
          </p:nvSpPr>
          <p:spPr>
            <a:xfrm>
              <a:off x="7108352" y="3611025"/>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SC</a:t>
              </a:r>
            </a:p>
          </p:txBody>
        </p:sp>
        <p:sp>
          <p:nvSpPr>
            <p:cNvPr id="92" name="TextBox 91">
              <a:extLst>
                <a:ext uri="{FF2B5EF4-FFF2-40B4-BE49-F238E27FC236}">
                  <a16:creationId xmlns:a16="http://schemas.microsoft.com/office/drawing/2014/main" id="{C921C737-C790-425E-8AB2-034B34218E11}"/>
                </a:ext>
              </a:extLst>
            </p:cNvPr>
            <p:cNvSpPr txBox="1"/>
            <p:nvPr/>
          </p:nvSpPr>
          <p:spPr>
            <a:xfrm>
              <a:off x="7242705" y="3285973"/>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NC</a:t>
              </a:r>
            </a:p>
          </p:txBody>
        </p:sp>
        <p:sp>
          <p:nvSpPr>
            <p:cNvPr id="93" name="TextBox 92">
              <a:extLst>
                <a:ext uri="{FF2B5EF4-FFF2-40B4-BE49-F238E27FC236}">
                  <a16:creationId xmlns:a16="http://schemas.microsoft.com/office/drawing/2014/main" id="{BB0CDFCE-D137-41A7-AA2B-43712051E421}"/>
                </a:ext>
              </a:extLst>
            </p:cNvPr>
            <p:cNvSpPr txBox="1"/>
            <p:nvPr/>
          </p:nvSpPr>
          <p:spPr>
            <a:xfrm>
              <a:off x="6284119" y="3484523"/>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TN</a:t>
              </a:r>
            </a:p>
          </p:txBody>
        </p:sp>
        <p:sp>
          <p:nvSpPr>
            <p:cNvPr id="94" name="TextBox 93">
              <a:extLst>
                <a:ext uri="{FF2B5EF4-FFF2-40B4-BE49-F238E27FC236}">
                  <a16:creationId xmlns:a16="http://schemas.microsoft.com/office/drawing/2014/main" id="{EA6861F1-3B50-4C5A-AB27-69D8BE629C1C}"/>
                </a:ext>
              </a:extLst>
            </p:cNvPr>
            <p:cNvSpPr txBox="1"/>
            <p:nvPr/>
          </p:nvSpPr>
          <p:spPr>
            <a:xfrm>
              <a:off x="6436519" y="3141323"/>
              <a:ext cx="463457" cy="509330"/>
            </a:xfrm>
            <a:prstGeom prst="rect">
              <a:avLst/>
            </a:prstGeom>
            <a:noFill/>
          </p:spPr>
          <p:txBody>
            <a:bodyPr wrap="square" rtlCol="0">
              <a:spAutoFit/>
            </a:bodyPr>
            <a:lstStyle/>
            <a:p>
              <a:pPr>
                <a:defRPr/>
              </a:pPr>
              <a:r>
                <a:rPr lang="en-US" sz="1050" dirty="0">
                  <a:solidFill>
                    <a:prstClr val="white"/>
                  </a:solidFill>
                  <a:latin typeface="Calibri" panose="020F0502020204030204"/>
                </a:rPr>
                <a:t>KY</a:t>
              </a:r>
            </a:p>
          </p:txBody>
        </p:sp>
      </p:grpSp>
      <p:pic>
        <p:nvPicPr>
          <p:cNvPr id="5" name="Picture 4" descr="A picture containing person&#10;&#10;Description automatically generated">
            <a:extLst>
              <a:ext uri="{FF2B5EF4-FFF2-40B4-BE49-F238E27FC236}">
                <a16:creationId xmlns:a16="http://schemas.microsoft.com/office/drawing/2014/main" id="{16946EF4-6ADE-4A10-B893-1E2509F90B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0743"/>
          <a:stretch/>
        </p:blipFill>
        <p:spPr>
          <a:xfrm rot="16200000">
            <a:off x="6350002" y="2564244"/>
            <a:ext cx="1786277" cy="1690334"/>
          </a:xfrm>
          <a:prstGeom prst="rect">
            <a:avLst/>
          </a:prstGeom>
        </p:spPr>
      </p:pic>
    </p:spTree>
    <p:extLst>
      <p:ext uri="{BB962C8B-B14F-4D97-AF65-F5344CB8AC3E}">
        <p14:creationId xmlns:p14="http://schemas.microsoft.com/office/powerpoint/2010/main" val="216125690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228600" y="1137626"/>
            <a:ext cx="6902603" cy="3691548"/>
          </a:xfrm>
        </p:spPr>
        <p:txBody>
          <a:bodyPr>
            <a:normAutofit/>
          </a:bodyPr>
          <a:lstStyle/>
          <a:p>
            <a:pPr marL="285750" indent="-285750">
              <a:buFont typeface="Arial" panose="020B0604020202020204" pitchFamily="34" charset="0"/>
              <a:buChar char="•"/>
            </a:pPr>
            <a:r>
              <a:rPr lang="en-US" dirty="0">
                <a:solidFill>
                  <a:schemeClr val="tx1"/>
                </a:solidFill>
              </a:rPr>
              <a:t>Trainee success is dependent up goal setting, analyzing home community, needs, wants, identifying current skill set and presuming competence</a:t>
            </a:r>
          </a:p>
          <a:p>
            <a:pPr marL="285750" indent="-285750">
              <a:buFont typeface="Arial" panose="020B0604020202020204" pitchFamily="34" charset="0"/>
              <a:buChar char="•"/>
            </a:pPr>
            <a:r>
              <a:rPr lang="en-US" dirty="0">
                <a:solidFill>
                  <a:schemeClr val="tx1"/>
                </a:solidFill>
              </a:rPr>
              <a:t>Prior to receiving instruction each trainee partakes in a 6-hour interview and evaluation. </a:t>
            </a:r>
          </a:p>
          <a:p>
            <a:pPr marL="285750" indent="-285750">
              <a:buFont typeface="Arial" panose="020B0604020202020204" pitchFamily="34" charset="0"/>
              <a:buChar char="•"/>
            </a:pPr>
            <a:r>
              <a:rPr lang="en-US" dirty="0">
                <a:solidFill>
                  <a:schemeClr val="tx1"/>
                </a:solidFill>
              </a:rPr>
              <a:t>The components of the evaluation include: </a:t>
            </a:r>
          </a:p>
          <a:p>
            <a:pPr marL="628650" lvl="1" indent="-285750"/>
            <a:r>
              <a:rPr lang="en-US" dirty="0"/>
              <a:t>Community safety preparedness, safety awareness, way-finding skills, mass transit planning and riding, money skills, number patterns, directory and map skills and route analysis of their home community</a:t>
            </a:r>
          </a:p>
          <a:p>
            <a:pPr marL="628650" lvl="1" indent="-285750"/>
            <a:r>
              <a:rPr lang="en-US" dirty="0"/>
              <a:t>Following the evaluation a travel plan with recommendations is presented to the student’s educational team, family and future trainee</a:t>
            </a:r>
          </a:p>
          <a:p>
            <a:pPr marL="628650" lvl="1" indent="-285750"/>
            <a:endParaRPr lang="en-US" dirty="0"/>
          </a:p>
          <a:p>
            <a:pPr marL="628650" lvl="1" indent="-285750"/>
            <a:endParaRPr lang="en-US" dirty="0"/>
          </a:p>
          <a:p>
            <a:pPr marL="342900" lvl="1" indent="0">
              <a:buNone/>
            </a:pPr>
            <a:endParaRPr lang="en-US" dirty="0"/>
          </a:p>
          <a:p>
            <a:pPr marL="628650" lvl="1" indent="-285750"/>
            <a:endParaRPr lang="en-US" dirty="0"/>
          </a:p>
          <a:p>
            <a:endParaRPr lang="en-US" dirty="0"/>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228600" y="314326"/>
            <a:ext cx="6830122" cy="689285"/>
          </a:xfrm>
        </p:spPr>
        <p:txBody>
          <a:bodyPr>
            <a:normAutofit lnSpcReduction="10000"/>
          </a:bodyPr>
          <a:lstStyle/>
          <a:p>
            <a:r>
              <a:rPr lang="en-US" sz="2400" b="1" kern="1200" dirty="0">
                <a:solidFill>
                  <a:schemeClr val="tx1"/>
                </a:solidFill>
                <a:latin typeface="Raleway"/>
                <a:ea typeface="+mn-ea"/>
                <a:cs typeface="+mn-cs"/>
              </a:rPr>
              <a:t>Youth On the Move: Transportation Advocacy &amp; Mobility Management</a:t>
            </a:r>
          </a:p>
          <a:p>
            <a:pPr marL="0" indent="0"/>
            <a:endParaRPr lang="en-US" dirty="0">
              <a:solidFill>
                <a:schemeClr val="tx1"/>
              </a:solidFill>
            </a:endParaRP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spTree>
    <p:extLst>
      <p:ext uri="{BB962C8B-B14F-4D97-AF65-F5344CB8AC3E}">
        <p14:creationId xmlns:p14="http://schemas.microsoft.com/office/powerpoint/2010/main" val="3244357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228600" y="1137626"/>
            <a:ext cx="6902603" cy="3363253"/>
          </a:xfrm>
        </p:spPr>
        <p:txBody>
          <a:bodyPr>
            <a:normAutofit lnSpcReduction="10000"/>
          </a:bodyPr>
          <a:lstStyle/>
          <a:p>
            <a:pPr marL="285750" indent="-285750">
              <a:buFont typeface="Arial" panose="020B0604020202020204" pitchFamily="34" charset="0"/>
              <a:buChar char="•"/>
            </a:pPr>
            <a:r>
              <a:rPr lang="en-US" dirty="0">
                <a:solidFill>
                  <a:schemeClr val="tx1"/>
                </a:solidFill>
              </a:rPr>
              <a:t>What instruction looks like…..</a:t>
            </a:r>
          </a:p>
          <a:p>
            <a:pPr marL="628650" lvl="1" indent="-285750"/>
            <a:r>
              <a:rPr lang="en-US" dirty="0"/>
              <a:t>Group Instruction includes supporting the life skills teacher’s community instruction component of the curriculum</a:t>
            </a:r>
          </a:p>
          <a:p>
            <a:pPr marL="971550" lvl="2" indent="-285750"/>
            <a:r>
              <a:rPr lang="en-US" sz="1600" dirty="0"/>
              <a:t>This may include identifying pedestrian and public transit travel routes to shopping, living, medical and government services </a:t>
            </a:r>
          </a:p>
          <a:p>
            <a:pPr marL="628650" lvl="1" indent="-285750"/>
            <a:r>
              <a:rPr lang="en-US" dirty="0"/>
              <a:t>Individual instruction may include teaching a route to home, work (paid or career exploration), shopping or areas of leisure</a:t>
            </a:r>
          </a:p>
          <a:p>
            <a:pPr marL="971550" lvl="2" indent="-285750"/>
            <a:r>
              <a:rPr lang="en-US" sz="1600" dirty="0"/>
              <a:t>Level of support is dependent upon skills set </a:t>
            </a:r>
          </a:p>
          <a:p>
            <a:pPr marL="971550" lvl="2" indent="-285750"/>
            <a:r>
              <a:rPr lang="en-US" sz="1600" dirty="0"/>
              <a:t>Fading occurs as trainee demonstrates skill competence</a:t>
            </a:r>
          </a:p>
          <a:p>
            <a:pPr marL="971550" lvl="2" indent="-285750"/>
            <a:r>
              <a:rPr lang="en-US" sz="1600" dirty="0"/>
              <a:t>Instruction may end once the goal is met or a new goal is identified</a:t>
            </a:r>
          </a:p>
          <a:p>
            <a:pPr marL="971550" lvl="2" indent="-285750"/>
            <a:endParaRPr lang="en-US" dirty="0"/>
          </a:p>
          <a:p>
            <a:pPr marL="685800" lvl="2" indent="0">
              <a:buNone/>
            </a:pPr>
            <a:endParaRPr lang="en-US" dirty="0"/>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228600" y="314326"/>
            <a:ext cx="6830122" cy="689285"/>
          </a:xfrm>
        </p:spPr>
        <p:txBody>
          <a:bodyPr>
            <a:normAutofit lnSpcReduction="10000"/>
          </a:bodyPr>
          <a:lstStyle/>
          <a:p>
            <a:r>
              <a:rPr lang="en-US" sz="2400" b="1" kern="1200" dirty="0">
                <a:solidFill>
                  <a:schemeClr val="tx1"/>
                </a:solidFill>
                <a:latin typeface="Raleway"/>
                <a:ea typeface="+mn-ea"/>
                <a:cs typeface="+mn-cs"/>
              </a:rPr>
              <a:t>Youth On the Move: Transportation Advocacy &amp; Mobility Management</a:t>
            </a:r>
          </a:p>
          <a:p>
            <a:endParaRPr lang="en-US" dirty="0">
              <a:solidFill>
                <a:schemeClr val="tx1"/>
              </a:solidFill>
            </a:endParaRP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spTree>
    <p:extLst>
      <p:ext uri="{BB962C8B-B14F-4D97-AF65-F5344CB8AC3E}">
        <p14:creationId xmlns:p14="http://schemas.microsoft.com/office/powerpoint/2010/main" val="36821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228600" y="1137627"/>
            <a:ext cx="6902603" cy="3539986"/>
          </a:xfrm>
        </p:spPr>
        <p:txBody>
          <a:bodyPr>
            <a:normAutofit/>
          </a:bodyPr>
          <a:lstStyle/>
          <a:p>
            <a:pPr marL="285750" indent="-285750">
              <a:buFont typeface="Arial" panose="020B0604020202020204" pitchFamily="34" charset="0"/>
              <a:buChar char="•"/>
            </a:pPr>
            <a:r>
              <a:rPr lang="en-US" dirty="0">
                <a:solidFill>
                  <a:schemeClr val="tx1"/>
                </a:solidFill>
              </a:rPr>
              <a:t>The CCIU travel training program has measured success of following past trainees who continued to utilize mass-transit including bus, rail and light rail, para-transit and pedestrian routes.</a:t>
            </a:r>
          </a:p>
          <a:p>
            <a:pPr marL="628650" lvl="1" indent="-285750"/>
            <a:r>
              <a:rPr lang="en-US" dirty="0">
                <a:solidFill>
                  <a:schemeClr val="tx1"/>
                </a:solidFill>
              </a:rPr>
              <a:t>Some lo</a:t>
            </a:r>
            <a:r>
              <a:rPr lang="en-US" dirty="0"/>
              <a:t>cations which past trainees travel to independently include; work, post-secondary educational institutions, vocational programs, shopping, libraries, medical appointments and leisure activities </a:t>
            </a:r>
          </a:p>
          <a:p>
            <a:pPr marL="628650" lvl="1" indent="-285750"/>
            <a:r>
              <a:rPr lang="en-US" dirty="0"/>
              <a:t>We assist trainees in obtaining a reduced fare pass to make travel more affordable </a:t>
            </a:r>
          </a:p>
          <a:p>
            <a:pPr marL="628650" lvl="1" indent="-285750"/>
            <a:r>
              <a:rPr lang="en-US" dirty="0">
                <a:solidFill>
                  <a:schemeClr val="tx1"/>
                </a:solidFill>
              </a:rPr>
              <a:t>Some past trainees with the greatest gains are those who said that they would never ride a bus or train and are now a piece of the population utilizing mass-transit</a:t>
            </a:r>
          </a:p>
          <a:p>
            <a:pPr marL="628650" lvl="1" indent="-285750"/>
            <a:endParaRPr lang="en-US" dirty="0"/>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228600" y="314326"/>
            <a:ext cx="6830122" cy="689285"/>
          </a:xfrm>
        </p:spPr>
        <p:txBody>
          <a:bodyPr>
            <a:normAutofit lnSpcReduction="10000"/>
          </a:bodyPr>
          <a:lstStyle/>
          <a:p>
            <a:r>
              <a:rPr lang="en-US" sz="2400" b="1" kern="1200" dirty="0">
                <a:solidFill>
                  <a:schemeClr val="tx1"/>
                </a:solidFill>
                <a:latin typeface="Raleway"/>
                <a:ea typeface="+mn-ea"/>
                <a:cs typeface="+mn-cs"/>
              </a:rPr>
              <a:t>Youth On the Move: Transportation Advocacy &amp; Mobility Management</a:t>
            </a:r>
          </a:p>
          <a:p>
            <a:endParaRPr lang="en-US" dirty="0">
              <a:solidFill>
                <a:schemeClr val="tx1"/>
              </a:solidFill>
            </a:endParaRP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spTree>
    <p:extLst>
      <p:ext uri="{BB962C8B-B14F-4D97-AF65-F5344CB8AC3E}">
        <p14:creationId xmlns:p14="http://schemas.microsoft.com/office/powerpoint/2010/main" val="404767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228600" y="1137627"/>
            <a:ext cx="6902603" cy="2868448"/>
          </a:xfrm>
        </p:spPr>
        <p:txBody>
          <a:bodyPr>
            <a:normAutofit fontScale="92500" lnSpcReduction="20000"/>
          </a:bodyPr>
          <a:lstStyle/>
          <a:p>
            <a:pPr marL="285750" indent="-285750">
              <a:buFont typeface="Arial" panose="020B0604020202020204" pitchFamily="34" charset="0"/>
              <a:buChar char="•"/>
            </a:pPr>
            <a:r>
              <a:rPr lang="en-US" dirty="0">
                <a:solidFill>
                  <a:schemeClr val="tx1"/>
                </a:solidFill>
              </a:rPr>
              <a:t>At the CCIU we have discovered that it takes a team effort to obtain the highest level of success. </a:t>
            </a:r>
          </a:p>
          <a:p>
            <a:pPr marL="628650" lvl="1" indent="-285750"/>
            <a:r>
              <a:rPr lang="en-US" dirty="0"/>
              <a:t>Some additional factors that determine success include trust, understanding and at times empathy</a:t>
            </a:r>
          </a:p>
          <a:p>
            <a:pPr marL="628650" lvl="1" indent="-285750"/>
            <a:r>
              <a:rPr lang="en-US" dirty="0"/>
              <a:t>Trainees need to be heard and listened to, once a connection is established, buy-in is observed</a:t>
            </a:r>
          </a:p>
          <a:p>
            <a:pPr marL="628650" lvl="1" indent="-285750"/>
            <a:r>
              <a:rPr lang="en-US" dirty="0"/>
              <a:t>Oftentimes these trainees are the ones who become vocal about the need to improve sidewalks, signaled crossings and transit options</a:t>
            </a:r>
          </a:p>
          <a:p>
            <a:pPr marL="628650" lvl="1" indent="-285750"/>
            <a:r>
              <a:rPr lang="en-US" dirty="0"/>
              <a:t>With time, effective instructional approaches and effort independent travel is possible</a:t>
            </a:r>
          </a:p>
          <a:p>
            <a:r>
              <a:rPr lang="en-US" dirty="0"/>
              <a:t>			</a:t>
            </a:r>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228600" y="314326"/>
            <a:ext cx="6830122" cy="689285"/>
          </a:xfrm>
        </p:spPr>
        <p:txBody>
          <a:bodyPr>
            <a:normAutofit lnSpcReduction="10000"/>
          </a:bodyPr>
          <a:lstStyle/>
          <a:p>
            <a:r>
              <a:rPr lang="en-US" sz="2400" b="1" kern="1200" dirty="0">
                <a:solidFill>
                  <a:schemeClr val="tx1"/>
                </a:solidFill>
                <a:latin typeface="Raleway"/>
                <a:ea typeface="+mn-ea"/>
                <a:cs typeface="+mn-cs"/>
              </a:rPr>
              <a:t>Youth On the Move: Transportation Advocacy &amp; Mobility Management</a:t>
            </a:r>
          </a:p>
          <a:p>
            <a:endParaRPr lang="en-US" dirty="0">
              <a:solidFill>
                <a:schemeClr val="tx1"/>
              </a:solidFill>
            </a:endParaRP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3"/>
          <a:stretch>
            <a:fillRect/>
          </a:stretch>
        </p:blipFill>
        <p:spPr>
          <a:xfrm>
            <a:off x="7244769" y="4677613"/>
            <a:ext cx="1826079" cy="355245"/>
          </a:xfrm>
          <a:prstGeom prst="rect">
            <a:avLst/>
          </a:prstGeom>
        </p:spPr>
      </p:pic>
    </p:spTree>
    <p:extLst>
      <p:ext uri="{BB962C8B-B14F-4D97-AF65-F5344CB8AC3E}">
        <p14:creationId xmlns:p14="http://schemas.microsoft.com/office/powerpoint/2010/main" val="3228993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pic>
        <p:nvPicPr>
          <p:cNvPr id="2" name="Picture 1">
            <a:extLst>
              <a:ext uri="{FF2B5EF4-FFF2-40B4-BE49-F238E27FC236}">
                <a16:creationId xmlns:a16="http://schemas.microsoft.com/office/drawing/2014/main" id="{8E9604DD-5D9D-CCA2-B75C-3D787FEA6066}"/>
              </a:ext>
            </a:extLst>
          </p:cNvPr>
          <p:cNvPicPr>
            <a:picLocks noChangeAspect="1"/>
          </p:cNvPicPr>
          <p:nvPr/>
        </p:nvPicPr>
        <p:blipFill>
          <a:blip r:embed="rId3"/>
          <a:stretch>
            <a:fillRect/>
          </a:stretch>
        </p:blipFill>
        <p:spPr>
          <a:xfrm>
            <a:off x="-401782" y="348797"/>
            <a:ext cx="9144000" cy="4154959"/>
          </a:xfrm>
          <a:prstGeom prst="rect">
            <a:avLst/>
          </a:prstGeom>
        </p:spPr>
      </p:pic>
    </p:spTree>
    <p:extLst>
      <p:ext uri="{BB962C8B-B14F-4D97-AF65-F5344CB8AC3E}">
        <p14:creationId xmlns:p14="http://schemas.microsoft.com/office/powerpoint/2010/main" val="3429130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31201" y="0"/>
            <a:ext cx="1650683" cy="821055"/>
          </a:xfrm>
          <a:custGeom>
            <a:avLst/>
            <a:gdLst/>
            <a:ahLst/>
            <a:cxnLst/>
            <a:rect l="l" t="t" r="r" b="b"/>
            <a:pathLst>
              <a:path w="2200909" h="1094740">
                <a:moveTo>
                  <a:pt x="2200656" y="0"/>
                </a:moveTo>
                <a:lnTo>
                  <a:pt x="0" y="0"/>
                </a:lnTo>
                <a:lnTo>
                  <a:pt x="5257" y="104330"/>
                </a:lnTo>
                <a:lnTo>
                  <a:pt x="11092" y="151682"/>
                </a:lnTo>
                <a:lnTo>
                  <a:pt x="18903" y="198393"/>
                </a:lnTo>
                <a:lnTo>
                  <a:pt x="28647" y="244418"/>
                </a:lnTo>
                <a:lnTo>
                  <a:pt x="40280" y="289714"/>
                </a:lnTo>
                <a:lnTo>
                  <a:pt x="53759" y="334237"/>
                </a:lnTo>
                <a:lnTo>
                  <a:pt x="69039" y="377944"/>
                </a:lnTo>
                <a:lnTo>
                  <a:pt x="86079" y="420791"/>
                </a:lnTo>
                <a:lnTo>
                  <a:pt x="104833" y="462734"/>
                </a:lnTo>
                <a:lnTo>
                  <a:pt x="125259" y="503730"/>
                </a:lnTo>
                <a:lnTo>
                  <a:pt x="147312" y="543736"/>
                </a:lnTo>
                <a:lnTo>
                  <a:pt x="170950" y="582706"/>
                </a:lnTo>
                <a:lnTo>
                  <a:pt x="196129" y="620599"/>
                </a:lnTo>
                <a:lnTo>
                  <a:pt x="222804" y="657370"/>
                </a:lnTo>
                <a:lnTo>
                  <a:pt x="250934" y="692975"/>
                </a:lnTo>
                <a:lnTo>
                  <a:pt x="280474" y="727372"/>
                </a:lnTo>
                <a:lnTo>
                  <a:pt x="311380" y="760516"/>
                </a:lnTo>
                <a:lnTo>
                  <a:pt x="343609" y="792364"/>
                </a:lnTo>
                <a:lnTo>
                  <a:pt x="377118" y="822871"/>
                </a:lnTo>
                <a:lnTo>
                  <a:pt x="411863" y="851996"/>
                </a:lnTo>
                <a:lnTo>
                  <a:pt x="447800" y="879693"/>
                </a:lnTo>
                <a:lnTo>
                  <a:pt x="484886" y="905920"/>
                </a:lnTo>
                <a:lnTo>
                  <a:pt x="523077" y="930632"/>
                </a:lnTo>
                <a:lnTo>
                  <a:pt x="562330" y="953786"/>
                </a:lnTo>
                <a:lnTo>
                  <a:pt x="602601" y="975338"/>
                </a:lnTo>
                <a:lnTo>
                  <a:pt x="643847" y="995246"/>
                </a:lnTo>
                <a:lnTo>
                  <a:pt x="686023" y="1013464"/>
                </a:lnTo>
                <a:lnTo>
                  <a:pt x="729088" y="1029950"/>
                </a:lnTo>
                <a:lnTo>
                  <a:pt x="772996" y="1044660"/>
                </a:lnTo>
                <a:lnTo>
                  <a:pt x="817705" y="1057550"/>
                </a:lnTo>
                <a:lnTo>
                  <a:pt x="863170" y="1068576"/>
                </a:lnTo>
                <a:lnTo>
                  <a:pt x="909349" y="1077696"/>
                </a:lnTo>
                <a:lnTo>
                  <a:pt x="956198" y="1084865"/>
                </a:lnTo>
                <a:lnTo>
                  <a:pt x="1003673" y="1090039"/>
                </a:lnTo>
                <a:lnTo>
                  <a:pt x="1051731" y="1093176"/>
                </a:lnTo>
                <a:lnTo>
                  <a:pt x="1100328" y="1094232"/>
                </a:lnTo>
                <a:lnTo>
                  <a:pt x="1148924" y="1093176"/>
                </a:lnTo>
                <a:lnTo>
                  <a:pt x="1196982" y="1090039"/>
                </a:lnTo>
                <a:lnTo>
                  <a:pt x="1244457" y="1084865"/>
                </a:lnTo>
                <a:lnTo>
                  <a:pt x="1291306" y="1077696"/>
                </a:lnTo>
                <a:lnTo>
                  <a:pt x="1337485" y="1068576"/>
                </a:lnTo>
                <a:lnTo>
                  <a:pt x="1382950" y="1057550"/>
                </a:lnTo>
                <a:lnTo>
                  <a:pt x="1427659" y="1044660"/>
                </a:lnTo>
                <a:lnTo>
                  <a:pt x="1471567" y="1029950"/>
                </a:lnTo>
                <a:lnTo>
                  <a:pt x="1514632" y="1013464"/>
                </a:lnTo>
                <a:lnTo>
                  <a:pt x="1556808" y="995246"/>
                </a:lnTo>
                <a:lnTo>
                  <a:pt x="1598054" y="975338"/>
                </a:lnTo>
                <a:lnTo>
                  <a:pt x="1638325" y="953786"/>
                </a:lnTo>
                <a:lnTo>
                  <a:pt x="1677578" y="930632"/>
                </a:lnTo>
                <a:lnTo>
                  <a:pt x="1715769" y="905920"/>
                </a:lnTo>
                <a:lnTo>
                  <a:pt x="1752855" y="879693"/>
                </a:lnTo>
                <a:lnTo>
                  <a:pt x="1788792" y="851996"/>
                </a:lnTo>
                <a:lnTo>
                  <a:pt x="1823537" y="822871"/>
                </a:lnTo>
                <a:lnTo>
                  <a:pt x="1857046" y="792364"/>
                </a:lnTo>
                <a:lnTo>
                  <a:pt x="1889275" y="760516"/>
                </a:lnTo>
                <a:lnTo>
                  <a:pt x="1920181" y="727372"/>
                </a:lnTo>
                <a:lnTo>
                  <a:pt x="1949721" y="692975"/>
                </a:lnTo>
                <a:lnTo>
                  <a:pt x="1977851" y="657370"/>
                </a:lnTo>
                <a:lnTo>
                  <a:pt x="2004526" y="620599"/>
                </a:lnTo>
                <a:lnTo>
                  <a:pt x="2029705" y="582706"/>
                </a:lnTo>
                <a:lnTo>
                  <a:pt x="2053343" y="543736"/>
                </a:lnTo>
                <a:lnTo>
                  <a:pt x="2075396" y="503730"/>
                </a:lnTo>
                <a:lnTo>
                  <a:pt x="2095822" y="462734"/>
                </a:lnTo>
                <a:lnTo>
                  <a:pt x="2114576" y="420791"/>
                </a:lnTo>
                <a:lnTo>
                  <a:pt x="2131616" y="377944"/>
                </a:lnTo>
                <a:lnTo>
                  <a:pt x="2146896" y="334237"/>
                </a:lnTo>
                <a:lnTo>
                  <a:pt x="2160375" y="289714"/>
                </a:lnTo>
                <a:lnTo>
                  <a:pt x="2172008" y="244418"/>
                </a:lnTo>
                <a:lnTo>
                  <a:pt x="2181752" y="198393"/>
                </a:lnTo>
                <a:lnTo>
                  <a:pt x="2189563" y="151682"/>
                </a:lnTo>
                <a:lnTo>
                  <a:pt x="2195398" y="104330"/>
                </a:lnTo>
                <a:lnTo>
                  <a:pt x="2200656" y="0"/>
                </a:lnTo>
                <a:close/>
              </a:path>
            </a:pathLst>
          </a:custGeom>
          <a:solidFill>
            <a:srgbClr val="6C288A"/>
          </a:solidFill>
        </p:spPr>
        <p:txBody>
          <a:bodyPr wrap="square" lIns="0" tIns="0" rIns="0" bIns="0" rtlCol="0"/>
          <a:lstStyle/>
          <a:p>
            <a:endParaRPr sz="1050" dirty="0"/>
          </a:p>
        </p:txBody>
      </p:sp>
      <p:sp>
        <p:nvSpPr>
          <p:cNvPr id="3" name="object 3"/>
          <p:cNvSpPr/>
          <p:nvPr/>
        </p:nvSpPr>
        <p:spPr>
          <a:xfrm>
            <a:off x="233171" y="2432304"/>
            <a:ext cx="2786063" cy="0"/>
          </a:xfrm>
          <a:custGeom>
            <a:avLst/>
            <a:gdLst/>
            <a:ahLst/>
            <a:cxnLst/>
            <a:rect l="l" t="t" r="r" b="b"/>
            <a:pathLst>
              <a:path w="3714750">
                <a:moveTo>
                  <a:pt x="0" y="0"/>
                </a:moveTo>
                <a:lnTo>
                  <a:pt x="3714699" y="0"/>
                </a:lnTo>
              </a:path>
            </a:pathLst>
          </a:custGeom>
          <a:ln w="25400">
            <a:solidFill>
              <a:srgbClr val="AC20C9"/>
            </a:solidFill>
          </a:ln>
        </p:spPr>
        <p:txBody>
          <a:bodyPr wrap="square" lIns="0" tIns="0" rIns="0" bIns="0" rtlCol="0"/>
          <a:lstStyle/>
          <a:p>
            <a:endParaRPr sz="1050" dirty="0"/>
          </a:p>
        </p:txBody>
      </p:sp>
      <p:sp>
        <p:nvSpPr>
          <p:cNvPr id="4" name="object 4"/>
          <p:cNvSpPr/>
          <p:nvPr/>
        </p:nvSpPr>
        <p:spPr>
          <a:xfrm>
            <a:off x="3140964" y="2432307"/>
            <a:ext cx="2872264" cy="1429"/>
          </a:xfrm>
          <a:custGeom>
            <a:avLst/>
            <a:gdLst/>
            <a:ahLst/>
            <a:cxnLst/>
            <a:rect l="l" t="t" r="r" b="b"/>
            <a:pathLst>
              <a:path w="3829684" h="1905">
                <a:moveTo>
                  <a:pt x="0" y="1854"/>
                </a:moveTo>
                <a:lnTo>
                  <a:pt x="3829329" y="0"/>
                </a:lnTo>
              </a:path>
            </a:pathLst>
          </a:custGeom>
          <a:ln w="25400">
            <a:solidFill>
              <a:srgbClr val="AC20C9"/>
            </a:solidFill>
          </a:ln>
        </p:spPr>
        <p:txBody>
          <a:bodyPr wrap="square" lIns="0" tIns="0" rIns="0" bIns="0" rtlCol="0"/>
          <a:lstStyle/>
          <a:p>
            <a:endParaRPr sz="1050" dirty="0"/>
          </a:p>
        </p:txBody>
      </p:sp>
      <p:sp>
        <p:nvSpPr>
          <p:cNvPr id="5" name="object 5"/>
          <p:cNvSpPr/>
          <p:nvPr/>
        </p:nvSpPr>
        <p:spPr>
          <a:xfrm>
            <a:off x="6140196" y="2432304"/>
            <a:ext cx="2786063" cy="0"/>
          </a:xfrm>
          <a:custGeom>
            <a:avLst/>
            <a:gdLst/>
            <a:ahLst/>
            <a:cxnLst/>
            <a:rect l="l" t="t" r="r" b="b"/>
            <a:pathLst>
              <a:path w="3714750">
                <a:moveTo>
                  <a:pt x="0" y="0"/>
                </a:moveTo>
                <a:lnTo>
                  <a:pt x="3714699" y="0"/>
                </a:lnTo>
              </a:path>
            </a:pathLst>
          </a:custGeom>
          <a:ln w="25400">
            <a:solidFill>
              <a:srgbClr val="AC20C9"/>
            </a:solidFill>
          </a:ln>
        </p:spPr>
        <p:txBody>
          <a:bodyPr wrap="square" lIns="0" tIns="0" rIns="0" bIns="0" rtlCol="0"/>
          <a:lstStyle/>
          <a:p>
            <a:endParaRPr sz="1050" dirty="0"/>
          </a:p>
        </p:txBody>
      </p:sp>
      <p:pic>
        <p:nvPicPr>
          <p:cNvPr id="6" name="object 6"/>
          <p:cNvPicPr/>
          <p:nvPr/>
        </p:nvPicPr>
        <p:blipFill>
          <a:blip r:embed="rId2" cstate="print"/>
          <a:stretch>
            <a:fillRect/>
          </a:stretch>
        </p:blipFill>
        <p:spPr>
          <a:xfrm>
            <a:off x="7600951" y="32004"/>
            <a:ext cx="1092698" cy="514340"/>
          </a:xfrm>
          <a:prstGeom prst="rect">
            <a:avLst/>
          </a:prstGeom>
        </p:spPr>
      </p:pic>
      <p:sp>
        <p:nvSpPr>
          <p:cNvPr id="7" name="object 7"/>
          <p:cNvSpPr txBox="1"/>
          <p:nvPr/>
        </p:nvSpPr>
        <p:spPr>
          <a:xfrm>
            <a:off x="8933944" y="4917947"/>
            <a:ext cx="149066" cy="148117"/>
          </a:xfrm>
          <a:prstGeom prst="rect">
            <a:avLst/>
          </a:prstGeom>
        </p:spPr>
        <p:txBody>
          <a:bodyPr vert="horz" wrap="square" lIns="0" tIns="9525" rIns="0" bIns="0" rtlCol="0">
            <a:spAutoFit/>
          </a:bodyPr>
          <a:lstStyle/>
          <a:p>
            <a:pPr marL="9525">
              <a:spcBef>
                <a:spcPts val="75"/>
              </a:spcBef>
            </a:pPr>
            <a:r>
              <a:rPr sz="900" spc="-19" dirty="0">
                <a:solidFill>
                  <a:srgbClr val="AC20C9"/>
                </a:solidFill>
                <a:latin typeface="Trebuchet MS"/>
                <a:cs typeface="Trebuchet MS"/>
              </a:rPr>
              <a:t>46</a:t>
            </a:r>
            <a:endParaRPr sz="900" dirty="0">
              <a:latin typeface="Trebuchet MS"/>
              <a:cs typeface="Trebuchet MS"/>
            </a:endParaRPr>
          </a:p>
        </p:txBody>
      </p:sp>
      <p:sp>
        <p:nvSpPr>
          <p:cNvPr id="8" name="object 8"/>
          <p:cNvSpPr txBox="1">
            <a:spLocks noGrp="1"/>
          </p:cNvSpPr>
          <p:nvPr>
            <p:ph type="title"/>
          </p:nvPr>
        </p:nvSpPr>
        <p:spPr>
          <a:xfrm>
            <a:off x="2093617" y="39458"/>
            <a:ext cx="4963001" cy="377989"/>
          </a:xfrm>
          <a:prstGeom prst="rect">
            <a:avLst/>
          </a:prstGeom>
        </p:spPr>
        <p:txBody>
          <a:bodyPr vert="horz" wrap="square" lIns="0" tIns="8573" rIns="0" bIns="0" rtlCol="0" anchor="ctr">
            <a:spAutoFit/>
          </a:bodyPr>
          <a:lstStyle/>
          <a:p>
            <a:pPr marL="9525">
              <a:lnSpc>
                <a:spcPct val="100000"/>
              </a:lnSpc>
              <a:spcBef>
                <a:spcPts val="68"/>
              </a:spcBef>
            </a:pPr>
            <a:r>
              <a:rPr sz="2400" b="1" spc="-30" dirty="0">
                <a:solidFill>
                  <a:srgbClr val="AC20C9"/>
                </a:solidFill>
                <a:latin typeface="Arial"/>
                <a:cs typeface="Arial"/>
              </a:rPr>
              <a:t>Technical</a:t>
            </a:r>
            <a:r>
              <a:rPr sz="2400" b="1" spc="-139" dirty="0">
                <a:solidFill>
                  <a:srgbClr val="AC20C9"/>
                </a:solidFill>
                <a:latin typeface="Arial"/>
                <a:cs typeface="Arial"/>
              </a:rPr>
              <a:t> </a:t>
            </a:r>
            <a:r>
              <a:rPr sz="2400" b="1" dirty="0">
                <a:solidFill>
                  <a:srgbClr val="AC20C9"/>
                </a:solidFill>
                <a:latin typeface="Arial"/>
                <a:cs typeface="Arial"/>
              </a:rPr>
              <a:t>Assistance</a:t>
            </a:r>
            <a:r>
              <a:rPr sz="2400" b="1" spc="-158" dirty="0">
                <a:solidFill>
                  <a:srgbClr val="AC20C9"/>
                </a:solidFill>
                <a:latin typeface="Arial"/>
                <a:cs typeface="Arial"/>
              </a:rPr>
              <a:t> </a:t>
            </a:r>
            <a:r>
              <a:rPr sz="2400" b="1" spc="-30" dirty="0">
                <a:solidFill>
                  <a:srgbClr val="AC20C9"/>
                </a:solidFill>
                <a:latin typeface="Arial"/>
                <a:cs typeface="Arial"/>
              </a:rPr>
              <a:t>(TA)</a:t>
            </a:r>
            <a:r>
              <a:rPr sz="2400" b="1" spc="-94" dirty="0">
                <a:solidFill>
                  <a:srgbClr val="AC20C9"/>
                </a:solidFill>
                <a:latin typeface="Arial"/>
                <a:cs typeface="Arial"/>
              </a:rPr>
              <a:t> </a:t>
            </a:r>
            <a:r>
              <a:rPr sz="2400" b="1" spc="-8" dirty="0">
                <a:solidFill>
                  <a:srgbClr val="AC20C9"/>
                </a:solidFill>
                <a:latin typeface="Arial"/>
                <a:cs typeface="Arial"/>
              </a:rPr>
              <a:t>Centers</a:t>
            </a:r>
            <a:endParaRPr sz="2400" dirty="0">
              <a:latin typeface="Arial"/>
              <a:cs typeface="Arial"/>
            </a:endParaRPr>
          </a:p>
        </p:txBody>
      </p:sp>
      <p:grpSp>
        <p:nvGrpSpPr>
          <p:cNvPr id="9" name="object 9"/>
          <p:cNvGrpSpPr/>
          <p:nvPr/>
        </p:nvGrpSpPr>
        <p:grpSpPr>
          <a:xfrm>
            <a:off x="1419320" y="621506"/>
            <a:ext cx="2193131" cy="848678"/>
            <a:chOff x="1892426" y="828675"/>
            <a:chExt cx="2924175" cy="1131570"/>
          </a:xfrm>
        </p:grpSpPr>
        <p:pic>
          <p:nvPicPr>
            <p:cNvPr id="10" name="object 10"/>
            <p:cNvPicPr/>
            <p:nvPr/>
          </p:nvPicPr>
          <p:blipFill>
            <a:blip r:embed="rId3" cstate="print"/>
            <a:stretch>
              <a:fillRect/>
            </a:stretch>
          </p:blipFill>
          <p:spPr>
            <a:xfrm>
              <a:off x="2047796" y="838200"/>
              <a:ext cx="2758898" cy="1112519"/>
            </a:xfrm>
            <a:prstGeom prst="rect">
              <a:avLst/>
            </a:prstGeom>
          </p:spPr>
        </p:pic>
        <p:sp>
          <p:nvSpPr>
            <p:cNvPr id="11" name="object 11"/>
            <p:cNvSpPr/>
            <p:nvPr/>
          </p:nvSpPr>
          <p:spPr>
            <a:xfrm>
              <a:off x="1897189" y="833437"/>
              <a:ext cx="2914650" cy="1122045"/>
            </a:xfrm>
            <a:custGeom>
              <a:avLst/>
              <a:gdLst/>
              <a:ahLst/>
              <a:cxnLst/>
              <a:rect l="l" t="t" r="r" b="b"/>
              <a:pathLst>
                <a:path w="2914650" h="1122045">
                  <a:moveTo>
                    <a:pt x="0" y="0"/>
                  </a:moveTo>
                  <a:lnTo>
                    <a:pt x="2914269" y="0"/>
                  </a:lnTo>
                  <a:lnTo>
                    <a:pt x="2914269" y="1122045"/>
                  </a:lnTo>
                  <a:lnTo>
                    <a:pt x="0" y="1122045"/>
                  </a:lnTo>
                  <a:lnTo>
                    <a:pt x="0" y="0"/>
                  </a:lnTo>
                  <a:close/>
                </a:path>
              </a:pathLst>
            </a:custGeom>
            <a:ln w="9525">
              <a:solidFill>
                <a:srgbClr val="000000"/>
              </a:solidFill>
            </a:ln>
          </p:spPr>
          <p:txBody>
            <a:bodyPr wrap="square" lIns="0" tIns="0" rIns="0" bIns="0" rtlCol="0"/>
            <a:lstStyle/>
            <a:p>
              <a:endParaRPr sz="1050" dirty="0"/>
            </a:p>
          </p:txBody>
        </p:sp>
      </p:grpSp>
      <p:pic>
        <p:nvPicPr>
          <p:cNvPr id="12" name="object 12"/>
          <p:cNvPicPr/>
          <p:nvPr/>
        </p:nvPicPr>
        <p:blipFill>
          <a:blip r:embed="rId4" cstate="print"/>
          <a:stretch>
            <a:fillRect/>
          </a:stretch>
        </p:blipFill>
        <p:spPr>
          <a:xfrm>
            <a:off x="2302002" y="1995678"/>
            <a:ext cx="1744217" cy="306323"/>
          </a:xfrm>
          <a:prstGeom prst="rect">
            <a:avLst/>
          </a:prstGeom>
        </p:spPr>
      </p:pic>
      <p:sp>
        <p:nvSpPr>
          <p:cNvPr id="13" name="object 13"/>
          <p:cNvSpPr txBox="1"/>
          <p:nvPr/>
        </p:nvSpPr>
        <p:spPr>
          <a:xfrm>
            <a:off x="1215925" y="1709896"/>
            <a:ext cx="2739866" cy="493405"/>
          </a:xfrm>
          <a:prstGeom prst="rect">
            <a:avLst/>
          </a:prstGeom>
        </p:spPr>
        <p:txBody>
          <a:bodyPr vert="horz" wrap="square" lIns="0" tIns="8573" rIns="0" bIns="0" rtlCol="0">
            <a:spAutoFit/>
          </a:bodyPr>
          <a:lstStyle/>
          <a:p>
            <a:pPr marL="9525" marR="3810">
              <a:spcBef>
                <a:spcPts val="68"/>
              </a:spcBef>
              <a:tabLst>
                <a:tab pos="1186339" algn="l"/>
              </a:tabLst>
            </a:pPr>
            <a:r>
              <a:rPr sz="1050" b="1" u="sng" dirty="0">
                <a:solidFill>
                  <a:srgbClr val="AC20C9"/>
                </a:solidFill>
                <a:uFill>
                  <a:solidFill>
                    <a:srgbClr val="AC20C9"/>
                  </a:solidFill>
                </a:uFill>
                <a:hlinkClick r:id="rId5"/>
              </a:rPr>
              <a:t>National</a:t>
            </a:r>
            <a:r>
              <a:rPr sz="1050" b="1" u="sng" spc="-38" dirty="0">
                <a:solidFill>
                  <a:srgbClr val="AC20C9"/>
                </a:solidFill>
                <a:uFill>
                  <a:solidFill>
                    <a:srgbClr val="AC20C9"/>
                  </a:solidFill>
                </a:uFill>
                <a:hlinkClick r:id="rId5"/>
              </a:rPr>
              <a:t> </a:t>
            </a:r>
            <a:r>
              <a:rPr sz="1050" b="1" u="sng" dirty="0">
                <a:solidFill>
                  <a:srgbClr val="AC20C9"/>
                </a:solidFill>
                <a:uFill>
                  <a:solidFill>
                    <a:srgbClr val="AC20C9"/>
                  </a:solidFill>
                </a:uFill>
                <a:hlinkClick r:id="rId5"/>
              </a:rPr>
              <a:t>Center</a:t>
            </a:r>
            <a:r>
              <a:rPr sz="1050" b="1" u="sng" spc="-30" dirty="0">
                <a:solidFill>
                  <a:srgbClr val="AC20C9"/>
                </a:solidFill>
                <a:uFill>
                  <a:solidFill>
                    <a:srgbClr val="AC20C9"/>
                  </a:solidFill>
                </a:uFill>
                <a:hlinkClick r:id="rId5"/>
              </a:rPr>
              <a:t> </a:t>
            </a:r>
            <a:r>
              <a:rPr sz="1050" b="1" u="sng" dirty="0">
                <a:solidFill>
                  <a:srgbClr val="AC20C9"/>
                </a:solidFill>
                <a:uFill>
                  <a:solidFill>
                    <a:srgbClr val="AC20C9"/>
                  </a:solidFill>
                </a:uFill>
                <a:hlinkClick r:id="rId5"/>
              </a:rPr>
              <a:t>for</a:t>
            </a:r>
            <a:r>
              <a:rPr sz="1050" b="1" u="sng" spc="-45" dirty="0">
                <a:solidFill>
                  <a:srgbClr val="AC20C9"/>
                </a:solidFill>
                <a:uFill>
                  <a:solidFill>
                    <a:srgbClr val="AC20C9"/>
                  </a:solidFill>
                </a:uFill>
                <a:hlinkClick r:id="rId5"/>
              </a:rPr>
              <a:t> </a:t>
            </a:r>
            <a:r>
              <a:rPr sz="1050" b="1" u="sng" dirty="0">
                <a:solidFill>
                  <a:srgbClr val="AC20C9"/>
                </a:solidFill>
                <a:uFill>
                  <a:solidFill>
                    <a:srgbClr val="AC20C9"/>
                  </a:solidFill>
                </a:uFill>
                <a:hlinkClick r:id="rId5"/>
              </a:rPr>
              <a:t>Mobility</a:t>
            </a:r>
            <a:r>
              <a:rPr sz="1050" b="1" u="sng" spc="-56" dirty="0">
                <a:solidFill>
                  <a:srgbClr val="AC20C9"/>
                </a:solidFill>
                <a:uFill>
                  <a:solidFill>
                    <a:srgbClr val="AC20C9"/>
                  </a:solidFill>
                </a:uFill>
                <a:hlinkClick r:id="rId5"/>
              </a:rPr>
              <a:t> </a:t>
            </a:r>
            <a:r>
              <a:rPr sz="1050" b="1" u="sng" spc="-8" dirty="0">
                <a:solidFill>
                  <a:srgbClr val="AC20C9"/>
                </a:solidFill>
                <a:uFill>
                  <a:solidFill>
                    <a:srgbClr val="AC20C9"/>
                  </a:solidFill>
                </a:uFill>
                <a:hlinkClick r:id="rId5"/>
              </a:rPr>
              <a:t>Management</a:t>
            </a:r>
            <a:r>
              <a:rPr sz="1050" b="1" spc="-8" dirty="0">
                <a:solidFill>
                  <a:srgbClr val="AC20C9"/>
                </a:solidFill>
              </a:rPr>
              <a:t> </a:t>
            </a:r>
            <a:r>
              <a:rPr sz="1050" b="1" u="sng" spc="-8" dirty="0">
                <a:solidFill>
                  <a:srgbClr val="AC20C9"/>
                </a:solidFill>
                <a:uFill>
                  <a:solidFill>
                    <a:srgbClr val="AC20C9"/>
                  </a:solidFill>
                </a:uFill>
                <a:hlinkClick r:id="rId6"/>
              </a:rPr>
              <a:t>www.nc4mm.org</a:t>
            </a:r>
            <a:r>
              <a:rPr sz="1050" b="1" dirty="0">
                <a:solidFill>
                  <a:srgbClr val="AC20C9"/>
                </a:solidFill>
              </a:rPr>
              <a:t>	</a:t>
            </a:r>
            <a:r>
              <a:rPr sz="1050" b="1" spc="-19" dirty="0">
                <a:solidFill>
                  <a:srgbClr val="361346"/>
                </a:solidFill>
              </a:rPr>
              <a:t>1-866-846-</a:t>
            </a:r>
            <a:r>
              <a:rPr sz="1050" b="1" spc="-15" dirty="0">
                <a:solidFill>
                  <a:srgbClr val="361346"/>
                </a:solidFill>
              </a:rPr>
              <a:t>6400 </a:t>
            </a:r>
            <a:r>
              <a:rPr sz="1050" b="1" u="sng" dirty="0">
                <a:solidFill>
                  <a:srgbClr val="AC20C9"/>
                </a:solidFill>
                <a:uFill>
                  <a:solidFill>
                    <a:srgbClr val="AC20C9"/>
                  </a:solidFill>
                </a:uFill>
                <a:hlinkClick r:id="rId7"/>
              </a:rPr>
              <a:t>info@nc4mm.org</a:t>
            </a:r>
            <a:r>
              <a:rPr sz="1050" b="1" spc="199" dirty="0">
                <a:solidFill>
                  <a:srgbClr val="AC20C9"/>
                </a:solidFill>
              </a:rPr>
              <a:t> </a:t>
            </a:r>
            <a:r>
              <a:rPr sz="1050" u="sng" dirty="0">
                <a:solidFill>
                  <a:srgbClr val="AC20C9"/>
                </a:solidFill>
                <a:uFill>
                  <a:solidFill>
                    <a:srgbClr val="AC20C9"/>
                  </a:solidFill>
                </a:uFill>
                <a:hlinkClick r:id="rId8"/>
              </a:rPr>
              <a:t>Annual</a:t>
            </a:r>
            <a:r>
              <a:rPr sz="1050" u="sng" spc="-30" dirty="0">
                <a:solidFill>
                  <a:srgbClr val="AC20C9"/>
                </a:solidFill>
                <a:uFill>
                  <a:solidFill>
                    <a:srgbClr val="AC20C9"/>
                  </a:solidFill>
                </a:uFill>
                <a:hlinkClick r:id="rId8"/>
              </a:rPr>
              <a:t> </a:t>
            </a:r>
            <a:r>
              <a:rPr sz="1050" u="sng" dirty="0">
                <a:solidFill>
                  <a:srgbClr val="AC20C9"/>
                </a:solidFill>
                <a:uFill>
                  <a:solidFill>
                    <a:srgbClr val="AC20C9"/>
                  </a:solidFill>
                </a:uFill>
                <a:hlinkClick r:id="rId8"/>
              </a:rPr>
              <a:t>Community</a:t>
            </a:r>
            <a:r>
              <a:rPr sz="1050" u="sng" spc="-60" dirty="0">
                <a:solidFill>
                  <a:srgbClr val="AC20C9"/>
                </a:solidFill>
                <a:uFill>
                  <a:solidFill>
                    <a:srgbClr val="AC20C9"/>
                  </a:solidFill>
                </a:uFill>
                <a:hlinkClick r:id="rId8"/>
              </a:rPr>
              <a:t> </a:t>
            </a:r>
            <a:r>
              <a:rPr sz="1050" u="sng" spc="-8" dirty="0">
                <a:solidFill>
                  <a:srgbClr val="AC20C9"/>
                </a:solidFill>
                <a:uFill>
                  <a:solidFill>
                    <a:srgbClr val="AC20C9"/>
                  </a:solidFill>
                </a:uFill>
                <a:hlinkClick r:id="rId8"/>
              </a:rPr>
              <a:t>Grants</a:t>
            </a:r>
            <a:endParaRPr sz="1050" dirty="0"/>
          </a:p>
        </p:txBody>
      </p:sp>
      <p:grpSp>
        <p:nvGrpSpPr>
          <p:cNvPr id="14" name="object 14"/>
          <p:cNvGrpSpPr/>
          <p:nvPr/>
        </p:nvGrpSpPr>
        <p:grpSpPr>
          <a:xfrm>
            <a:off x="2382012" y="2068735"/>
            <a:ext cx="2142173" cy="194786"/>
            <a:chOff x="3176016" y="2758313"/>
            <a:chExt cx="2856230" cy="259715"/>
          </a:xfrm>
        </p:grpSpPr>
        <p:pic>
          <p:nvPicPr>
            <p:cNvPr id="15" name="object 15"/>
            <p:cNvPicPr/>
            <p:nvPr/>
          </p:nvPicPr>
          <p:blipFill>
            <a:blip r:embed="rId9" cstate="print"/>
            <a:stretch>
              <a:fillRect/>
            </a:stretch>
          </p:blipFill>
          <p:spPr>
            <a:xfrm>
              <a:off x="3176016" y="2904744"/>
              <a:ext cx="2112263" cy="48767"/>
            </a:xfrm>
            <a:prstGeom prst="rect">
              <a:avLst/>
            </a:prstGeom>
          </p:spPr>
        </p:pic>
        <p:sp>
          <p:nvSpPr>
            <p:cNvPr id="16" name="object 16"/>
            <p:cNvSpPr/>
            <p:nvPr/>
          </p:nvSpPr>
          <p:spPr>
            <a:xfrm>
              <a:off x="5413248" y="2761488"/>
              <a:ext cx="615950" cy="253365"/>
            </a:xfrm>
            <a:custGeom>
              <a:avLst/>
              <a:gdLst/>
              <a:ahLst/>
              <a:cxnLst/>
              <a:rect l="l" t="t" r="r" b="b"/>
              <a:pathLst>
                <a:path w="615950" h="253364">
                  <a:moveTo>
                    <a:pt x="126492" y="0"/>
                  </a:moveTo>
                  <a:lnTo>
                    <a:pt x="0" y="126491"/>
                  </a:lnTo>
                  <a:lnTo>
                    <a:pt x="126492" y="252983"/>
                  </a:lnTo>
                  <a:lnTo>
                    <a:pt x="126492" y="189737"/>
                  </a:lnTo>
                  <a:lnTo>
                    <a:pt x="615696" y="189737"/>
                  </a:lnTo>
                  <a:lnTo>
                    <a:pt x="615696" y="63245"/>
                  </a:lnTo>
                  <a:lnTo>
                    <a:pt x="126492" y="63245"/>
                  </a:lnTo>
                  <a:lnTo>
                    <a:pt x="126492" y="0"/>
                  </a:lnTo>
                  <a:close/>
                </a:path>
              </a:pathLst>
            </a:custGeom>
            <a:solidFill>
              <a:srgbClr val="FFFF00"/>
            </a:solidFill>
          </p:spPr>
          <p:txBody>
            <a:bodyPr wrap="square" lIns="0" tIns="0" rIns="0" bIns="0" rtlCol="0"/>
            <a:lstStyle/>
            <a:p>
              <a:endParaRPr sz="1050" dirty="0"/>
            </a:p>
          </p:txBody>
        </p:sp>
        <p:sp>
          <p:nvSpPr>
            <p:cNvPr id="17" name="object 17"/>
            <p:cNvSpPr/>
            <p:nvPr/>
          </p:nvSpPr>
          <p:spPr>
            <a:xfrm>
              <a:off x="5413248" y="2761488"/>
              <a:ext cx="615950" cy="253365"/>
            </a:xfrm>
            <a:custGeom>
              <a:avLst/>
              <a:gdLst/>
              <a:ahLst/>
              <a:cxnLst/>
              <a:rect l="l" t="t" r="r" b="b"/>
              <a:pathLst>
                <a:path w="615950" h="253364">
                  <a:moveTo>
                    <a:pt x="0" y="126491"/>
                  </a:moveTo>
                  <a:lnTo>
                    <a:pt x="126492" y="0"/>
                  </a:lnTo>
                  <a:lnTo>
                    <a:pt x="126492" y="63245"/>
                  </a:lnTo>
                  <a:lnTo>
                    <a:pt x="615696" y="63245"/>
                  </a:lnTo>
                  <a:lnTo>
                    <a:pt x="615696" y="189737"/>
                  </a:lnTo>
                  <a:lnTo>
                    <a:pt x="126492" y="189737"/>
                  </a:lnTo>
                  <a:lnTo>
                    <a:pt x="126492" y="252983"/>
                  </a:lnTo>
                  <a:lnTo>
                    <a:pt x="0" y="126491"/>
                  </a:lnTo>
                  <a:close/>
                </a:path>
              </a:pathLst>
            </a:custGeom>
            <a:ln w="6350">
              <a:solidFill>
                <a:srgbClr val="6C288A"/>
              </a:solidFill>
            </a:ln>
          </p:spPr>
          <p:txBody>
            <a:bodyPr wrap="square" lIns="0" tIns="0" rIns="0" bIns="0" rtlCol="0"/>
            <a:lstStyle/>
            <a:p>
              <a:endParaRPr sz="1050" dirty="0"/>
            </a:p>
          </p:txBody>
        </p:sp>
      </p:grpSp>
      <p:pic>
        <p:nvPicPr>
          <p:cNvPr id="18" name="object 18"/>
          <p:cNvPicPr/>
          <p:nvPr/>
        </p:nvPicPr>
        <p:blipFill>
          <a:blip r:embed="rId10" cstate="print"/>
          <a:stretch>
            <a:fillRect/>
          </a:stretch>
        </p:blipFill>
        <p:spPr>
          <a:xfrm>
            <a:off x="5214367" y="502920"/>
            <a:ext cx="2176937" cy="985265"/>
          </a:xfrm>
          <a:prstGeom prst="rect">
            <a:avLst/>
          </a:prstGeom>
        </p:spPr>
      </p:pic>
      <p:pic>
        <p:nvPicPr>
          <p:cNvPr id="19" name="object 19"/>
          <p:cNvPicPr/>
          <p:nvPr/>
        </p:nvPicPr>
        <p:blipFill>
          <a:blip r:embed="rId11" cstate="print"/>
          <a:stretch>
            <a:fillRect/>
          </a:stretch>
        </p:blipFill>
        <p:spPr>
          <a:xfrm>
            <a:off x="6000751" y="2000251"/>
            <a:ext cx="1744217" cy="308609"/>
          </a:xfrm>
          <a:prstGeom prst="rect">
            <a:avLst/>
          </a:prstGeom>
        </p:spPr>
      </p:pic>
      <p:sp>
        <p:nvSpPr>
          <p:cNvPr id="20" name="object 20"/>
          <p:cNvSpPr txBox="1"/>
          <p:nvPr/>
        </p:nvSpPr>
        <p:spPr>
          <a:xfrm>
            <a:off x="4798075" y="1715538"/>
            <a:ext cx="3285173" cy="493405"/>
          </a:xfrm>
          <a:prstGeom prst="rect">
            <a:avLst/>
          </a:prstGeom>
        </p:spPr>
        <p:txBody>
          <a:bodyPr vert="horz" wrap="square" lIns="0" tIns="8573" rIns="0" bIns="0" rtlCol="0">
            <a:spAutoFit/>
          </a:bodyPr>
          <a:lstStyle/>
          <a:p>
            <a:pPr marL="9525" marR="3810">
              <a:spcBef>
                <a:spcPts val="68"/>
              </a:spcBef>
              <a:tabLst>
                <a:tab pos="1072039" algn="l"/>
              </a:tabLst>
            </a:pPr>
            <a:r>
              <a:rPr sz="1050" b="1" u="sng" dirty="0">
                <a:solidFill>
                  <a:srgbClr val="45C5FC"/>
                </a:solidFill>
                <a:uFill>
                  <a:solidFill>
                    <a:srgbClr val="45C5FC"/>
                  </a:solidFill>
                </a:uFill>
                <a:hlinkClick r:id="rId12"/>
              </a:rPr>
              <a:t>National</a:t>
            </a:r>
            <a:r>
              <a:rPr sz="1050" b="1" u="sng" spc="-41" dirty="0">
                <a:solidFill>
                  <a:srgbClr val="45C5FC"/>
                </a:solidFill>
                <a:uFill>
                  <a:solidFill>
                    <a:srgbClr val="45C5FC"/>
                  </a:solidFill>
                </a:uFill>
                <a:hlinkClick r:id="rId12"/>
              </a:rPr>
              <a:t> </a:t>
            </a:r>
            <a:r>
              <a:rPr sz="1050" b="1" u="sng" dirty="0">
                <a:solidFill>
                  <a:srgbClr val="45C5FC"/>
                </a:solidFill>
                <a:uFill>
                  <a:solidFill>
                    <a:srgbClr val="45C5FC"/>
                  </a:solidFill>
                </a:uFill>
                <a:hlinkClick r:id="rId12"/>
              </a:rPr>
              <a:t>Aging</a:t>
            </a:r>
            <a:r>
              <a:rPr sz="1050" b="1" u="sng" spc="-30" dirty="0">
                <a:solidFill>
                  <a:srgbClr val="45C5FC"/>
                </a:solidFill>
                <a:uFill>
                  <a:solidFill>
                    <a:srgbClr val="45C5FC"/>
                  </a:solidFill>
                </a:uFill>
                <a:hlinkClick r:id="rId12"/>
              </a:rPr>
              <a:t> </a:t>
            </a:r>
            <a:r>
              <a:rPr sz="1050" b="1" u="sng" dirty="0">
                <a:solidFill>
                  <a:srgbClr val="45C5FC"/>
                </a:solidFill>
                <a:uFill>
                  <a:solidFill>
                    <a:srgbClr val="45C5FC"/>
                  </a:solidFill>
                </a:uFill>
                <a:hlinkClick r:id="rId12"/>
              </a:rPr>
              <a:t>and</a:t>
            </a:r>
            <a:r>
              <a:rPr sz="1050" b="1" u="sng" spc="-60" dirty="0">
                <a:solidFill>
                  <a:srgbClr val="45C5FC"/>
                </a:solidFill>
                <a:uFill>
                  <a:solidFill>
                    <a:srgbClr val="45C5FC"/>
                  </a:solidFill>
                </a:uFill>
                <a:hlinkClick r:id="rId12"/>
              </a:rPr>
              <a:t> </a:t>
            </a:r>
            <a:r>
              <a:rPr sz="1050" b="1" u="sng" dirty="0">
                <a:solidFill>
                  <a:srgbClr val="45C5FC"/>
                </a:solidFill>
                <a:uFill>
                  <a:solidFill>
                    <a:srgbClr val="45C5FC"/>
                  </a:solidFill>
                </a:uFill>
                <a:hlinkClick r:id="rId12"/>
              </a:rPr>
              <a:t>Disability</a:t>
            </a:r>
            <a:r>
              <a:rPr sz="1050" b="1" u="sng" spc="-26" dirty="0">
                <a:solidFill>
                  <a:srgbClr val="45C5FC"/>
                </a:solidFill>
                <a:uFill>
                  <a:solidFill>
                    <a:srgbClr val="45C5FC"/>
                  </a:solidFill>
                </a:uFill>
                <a:hlinkClick r:id="rId12"/>
              </a:rPr>
              <a:t> </a:t>
            </a:r>
            <a:r>
              <a:rPr sz="1050" b="1" u="sng" spc="-8" dirty="0">
                <a:solidFill>
                  <a:srgbClr val="45C5FC"/>
                </a:solidFill>
                <a:uFill>
                  <a:solidFill>
                    <a:srgbClr val="45C5FC"/>
                  </a:solidFill>
                </a:uFill>
                <a:hlinkClick r:id="rId12"/>
              </a:rPr>
              <a:t>Transportation</a:t>
            </a:r>
            <a:r>
              <a:rPr sz="1050" b="1" u="sng" spc="-15" dirty="0">
                <a:solidFill>
                  <a:srgbClr val="45C5FC"/>
                </a:solidFill>
                <a:uFill>
                  <a:solidFill>
                    <a:srgbClr val="45C5FC"/>
                  </a:solidFill>
                </a:uFill>
                <a:hlinkClick r:id="rId12"/>
              </a:rPr>
              <a:t> </a:t>
            </a:r>
            <a:r>
              <a:rPr sz="1050" b="1" u="sng" spc="-8" dirty="0">
                <a:solidFill>
                  <a:srgbClr val="45C5FC"/>
                </a:solidFill>
                <a:uFill>
                  <a:solidFill>
                    <a:srgbClr val="45C5FC"/>
                  </a:solidFill>
                </a:uFill>
                <a:hlinkClick r:id="rId12"/>
              </a:rPr>
              <a:t>Center</a:t>
            </a:r>
            <a:r>
              <a:rPr sz="1050" b="1" spc="-8" dirty="0">
                <a:solidFill>
                  <a:srgbClr val="45C5FC"/>
                </a:solidFill>
              </a:rPr>
              <a:t> </a:t>
            </a:r>
            <a:r>
              <a:rPr sz="1050" b="1" u="sng" spc="-8" dirty="0">
                <a:solidFill>
                  <a:srgbClr val="45C5FC"/>
                </a:solidFill>
                <a:uFill>
                  <a:solidFill>
                    <a:srgbClr val="45C5FC"/>
                  </a:solidFill>
                </a:uFill>
                <a:hlinkClick r:id="rId12"/>
              </a:rPr>
              <a:t>www.nadtc.org</a:t>
            </a:r>
            <a:r>
              <a:rPr sz="1050" b="1" dirty="0">
                <a:solidFill>
                  <a:srgbClr val="45C5FC"/>
                </a:solidFill>
              </a:rPr>
              <a:t>	</a:t>
            </a:r>
            <a:r>
              <a:rPr sz="1050" b="1" spc="-19" dirty="0"/>
              <a:t>1-866-983-</a:t>
            </a:r>
            <a:r>
              <a:rPr sz="1050" b="1" spc="-15" dirty="0"/>
              <a:t>3222</a:t>
            </a:r>
            <a:endParaRPr sz="1050" dirty="0"/>
          </a:p>
          <a:p>
            <a:pPr marL="9525"/>
            <a:r>
              <a:rPr sz="1050" b="1" u="sng" dirty="0">
                <a:solidFill>
                  <a:srgbClr val="45C5FC"/>
                </a:solidFill>
                <a:uFill>
                  <a:solidFill>
                    <a:srgbClr val="45C5FC"/>
                  </a:solidFill>
                </a:uFill>
                <a:hlinkClick r:id="rId13"/>
              </a:rPr>
              <a:t>contact@nadtc.org</a:t>
            </a:r>
            <a:r>
              <a:rPr sz="1050" b="1" spc="195" dirty="0">
                <a:solidFill>
                  <a:srgbClr val="45C5FC"/>
                </a:solidFill>
              </a:rPr>
              <a:t> </a:t>
            </a:r>
            <a:r>
              <a:rPr sz="1050" u="sng" dirty="0">
                <a:solidFill>
                  <a:srgbClr val="45C5FC"/>
                </a:solidFill>
                <a:uFill>
                  <a:solidFill>
                    <a:srgbClr val="45C5FC"/>
                  </a:solidFill>
                </a:uFill>
                <a:hlinkClick r:id="rId14"/>
              </a:rPr>
              <a:t>Annual</a:t>
            </a:r>
            <a:r>
              <a:rPr sz="1050" u="sng" spc="-64" dirty="0">
                <a:solidFill>
                  <a:srgbClr val="45C5FC"/>
                </a:solidFill>
                <a:uFill>
                  <a:solidFill>
                    <a:srgbClr val="45C5FC"/>
                  </a:solidFill>
                </a:uFill>
                <a:hlinkClick r:id="rId14"/>
              </a:rPr>
              <a:t> </a:t>
            </a:r>
            <a:r>
              <a:rPr sz="1050" u="sng" dirty="0">
                <a:solidFill>
                  <a:srgbClr val="45C5FC"/>
                </a:solidFill>
                <a:uFill>
                  <a:solidFill>
                    <a:srgbClr val="45C5FC"/>
                  </a:solidFill>
                </a:uFill>
                <a:hlinkClick r:id="rId14"/>
              </a:rPr>
              <a:t>Community</a:t>
            </a:r>
            <a:r>
              <a:rPr sz="1050" u="sng" spc="-64" dirty="0">
                <a:solidFill>
                  <a:srgbClr val="45C5FC"/>
                </a:solidFill>
                <a:uFill>
                  <a:solidFill>
                    <a:srgbClr val="45C5FC"/>
                  </a:solidFill>
                </a:uFill>
                <a:hlinkClick r:id="rId14"/>
              </a:rPr>
              <a:t> </a:t>
            </a:r>
            <a:r>
              <a:rPr sz="1050" u="sng" spc="-8" dirty="0">
                <a:solidFill>
                  <a:srgbClr val="45C5FC"/>
                </a:solidFill>
                <a:uFill>
                  <a:solidFill>
                    <a:srgbClr val="45C5FC"/>
                  </a:solidFill>
                </a:uFill>
                <a:hlinkClick r:id="rId14"/>
              </a:rPr>
              <a:t>Grants</a:t>
            </a:r>
            <a:endParaRPr sz="1050" dirty="0"/>
          </a:p>
        </p:txBody>
      </p:sp>
      <p:pic>
        <p:nvPicPr>
          <p:cNvPr id="21" name="object 21"/>
          <p:cNvPicPr/>
          <p:nvPr/>
        </p:nvPicPr>
        <p:blipFill>
          <a:blip r:embed="rId9" cstate="print"/>
          <a:stretch>
            <a:fillRect/>
          </a:stretch>
        </p:blipFill>
        <p:spPr>
          <a:xfrm>
            <a:off x="6080760" y="2185417"/>
            <a:ext cx="1584197" cy="36575"/>
          </a:xfrm>
          <a:prstGeom prst="rect">
            <a:avLst/>
          </a:prstGeom>
        </p:spPr>
      </p:pic>
      <p:grpSp>
        <p:nvGrpSpPr>
          <p:cNvPr id="22" name="object 22"/>
          <p:cNvGrpSpPr/>
          <p:nvPr/>
        </p:nvGrpSpPr>
        <p:grpSpPr>
          <a:xfrm>
            <a:off x="7870602" y="2068735"/>
            <a:ext cx="464344" cy="194786"/>
            <a:chOff x="10494136" y="2758313"/>
            <a:chExt cx="619125" cy="259715"/>
          </a:xfrm>
        </p:grpSpPr>
        <p:sp>
          <p:nvSpPr>
            <p:cNvPr id="23" name="object 23"/>
            <p:cNvSpPr/>
            <p:nvPr/>
          </p:nvSpPr>
          <p:spPr>
            <a:xfrm>
              <a:off x="10497311" y="2761488"/>
              <a:ext cx="612775" cy="253365"/>
            </a:xfrm>
            <a:custGeom>
              <a:avLst/>
              <a:gdLst/>
              <a:ahLst/>
              <a:cxnLst/>
              <a:rect l="l" t="t" r="r" b="b"/>
              <a:pathLst>
                <a:path w="612775" h="253364">
                  <a:moveTo>
                    <a:pt x="126492" y="0"/>
                  </a:moveTo>
                  <a:lnTo>
                    <a:pt x="0" y="126491"/>
                  </a:lnTo>
                  <a:lnTo>
                    <a:pt x="126492" y="252983"/>
                  </a:lnTo>
                  <a:lnTo>
                    <a:pt x="126492" y="189737"/>
                  </a:lnTo>
                  <a:lnTo>
                    <a:pt x="612648" y="189737"/>
                  </a:lnTo>
                  <a:lnTo>
                    <a:pt x="612648" y="63245"/>
                  </a:lnTo>
                  <a:lnTo>
                    <a:pt x="126492" y="63245"/>
                  </a:lnTo>
                  <a:lnTo>
                    <a:pt x="126492" y="0"/>
                  </a:lnTo>
                  <a:close/>
                </a:path>
              </a:pathLst>
            </a:custGeom>
            <a:solidFill>
              <a:srgbClr val="FFFF00"/>
            </a:solidFill>
          </p:spPr>
          <p:txBody>
            <a:bodyPr wrap="square" lIns="0" tIns="0" rIns="0" bIns="0" rtlCol="0"/>
            <a:lstStyle/>
            <a:p>
              <a:endParaRPr sz="1050" dirty="0"/>
            </a:p>
          </p:txBody>
        </p:sp>
        <p:sp>
          <p:nvSpPr>
            <p:cNvPr id="24" name="object 24"/>
            <p:cNvSpPr/>
            <p:nvPr/>
          </p:nvSpPr>
          <p:spPr>
            <a:xfrm>
              <a:off x="10497311" y="2761488"/>
              <a:ext cx="612775" cy="253365"/>
            </a:xfrm>
            <a:custGeom>
              <a:avLst/>
              <a:gdLst/>
              <a:ahLst/>
              <a:cxnLst/>
              <a:rect l="l" t="t" r="r" b="b"/>
              <a:pathLst>
                <a:path w="612775" h="253364">
                  <a:moveTo>
                    <a:pt x="0" y="126491"/>
                  </a:moveTo>
                  <a:lnTo>
                    <a:pt x="126492" y="0"/>
                  </a:lnTo>
                  <a:lnTo>
                    <a:pt x="126492" y="63245"/>
                  </a:lnTo>
                  <a:lnTo>
                    <a:pt x="612648" y="63245"/>
                  </a:lnTo>
                  <a:lnTo>
                    <a:pt x="612648" y="189737"/>
                  </a:lnTo>
                  <a:lnTo>
                    <a:pt x="126492" y="189737"/>
                  </a:lnTo>
                  <a:lnTo>
                    <a:pt x="126492" y="252983"/>
                  </a:lnTo>
                  <a:lnTo>
                    <a:pt x="0" y="126491"/>
                  </a:lnTo>
                  <a:close/>
                </a:path>
              </a:pathLst>
            </a:custGeom>
            <a:ln w="6350">
              <a:solidFill>
                <a:srgbClr val="6C288A"/>
              </a:solidFill>
            </a:ln>
          </p:spPr>
          <p:txBody>
            <a:bodyPr wrap="square" lIns="0" tIns="0" rIns="0" bIns="0" rtlCol="0"/>
            <a:lstStyle/>
            <a:p>
              <a:endParaRPr sz="1050" dirty="0"/>
            </a:p>
          </p:txBody>
        </p:sp>
      </p:grpSp>
      <p:sp>
        <p:nvSpPr>
          <p:cNvPr id="25" name="object 25"/>
          <p:cNvSpPr txBox="1"/>
          <p:nvPr/>
        </p:nvSpPr>
        <p:spPr>
          <a:xfrm>
            <a:off x="728399" y="3966958"/>
            <a:ext cx="2424589" cy="493405"/>
          </a:xfrm>
          <a:prstGeom prst="rect">
            <a:avLst/>
          </a:prstGeom>
        </p:spPr>
        <p:txBody>
          <a:bodyPr vert="horz" wrap="square" lIns="0" tIns="8573" rIns="0" bIns="0" rtlCol="0">
            <a:spAutoFit/>
          </a:bodyPr>
          <a:lstStyle/>
          <a:p>
            <a:pPr marL="9525" marR="3810">
              <a:spcBef>
                <a:spcPts val="68"/>
              </a:spcBef>
              <a:tabLst>
                <a:tab pos="1479233" algn="l"/>
              </a:tabLst>
            </a:pPr>
            <a:r>
              <a:rPr sz="1050" b="1" u="sng" dirty="0">
                <a:solidFill>
                  <a:srgbClr val="00AF50"/>
                </a:solidFill>
                <a:uFill>
                  <a:solidFill>
                    <a:srgbClr val="00AF50"/>
                  </a:solidFill>
                </a:uFill>
                <a:hlinkClick r:id="rId15"/>
              </a:rPr>
              <a:t>Rural</a:t>
            </a:r>
            <a:r>
              <a:rPr sz="1050" b="1" u="sng" spc="-41" dirty="0">
                <a:solidFill>
                  <a:srgbClr val="00AF50"/>
                </a:solidFill>
                <a:uFill>
                  <a:solidFill>
                    <a:srgbClr val="00AF50"/>
                  </a:solidFill>
                </a:uFill>
                <a:hlinkClick r:id="rId15"/>
              </a:rPr>
              <a:t> </a:t>
            </a:r>
            <a:r>
              <a:rPr sz="1050" b="1" u="sng" dirty="0">
                <a:solidFill>
                  <a:srgbClr val="00AF50"/>
                </a:solidFill>
                <a:uFill>
                  <a:solidFill>
                    <a:srgbClr val="00AF50"/>
                  </a:solidFill>
                </a:uFill>
                <a:hlinkClick r:id="rId15"/>
              </a:rPr>
              <a:t>Transit</a:t>
            </a:r>
            <a:r>
              <a:rPr sz="1050" b="1" u="sng" spc="-30" dirty="0">
                <a:solidFill>
                  <a:srgbClr val="00AF50"/>
                </a:solidFill>
                <a:uFill>
                  <a:solidFill>
                    <a:srgbClr val="00AF50"/>
                  </a:solidFill>
                </a:uFill>
                <a:hlinkClick r:id="rId15"/>
              </a:rPr>
              <a:t> </a:t>
            </a:r>
            <a:r>
              <a:rPr sz="1050" b="1" u="sng" spc="-8" dirty="0">
                <a:solidFill>
                  <a:srgbClr val="00AF50"/>
                </a:solidFill>
                <a:uFill>
                  <a:solidFill>
                    <a:srgbClr val="00AF50"/>
                  </a:solidFill>
                </a:uFill>
                <a:hlinkClick r:id="rId15"/>
              </a:rPr>
              <a:t>Assistance</a:t>
            </a:r>
            <a:r>
              <a:rPr sz="1050" b="1" u="sng" spc="4" dirty="0">
                <a:solidFill>
                  <a:srgbClr val="00AF50"/>
                </a:solidFill>
                <a:uFill>
                  <a:solidFill>
                    <a:srgbClr val="00AF50"/>
                  </a:solidFill>
                </a:uFill>
                <a:hlinkClick r:id="rId15"/>
              </a:rPr>
              <a:t> </a:t>
            </a:r>
            <a:r>
              <a:rPr sz="1050" b="1" u="sng" spc="-8" dirty="0">
                <a:solidFill>
                  <a:srgbClr val="00AF50"/>
                </a:solidFill>
                <a:uFill>
                  <a:solidFill>
                    <a:srgbClr val="00AF50"/>
                  </a:solidFill>
                </a:uFill>
                <a:hlinkClick r:id="rId15"/>
              </a:rPr>
              <a:t>Program</a:t>
            </a:r>
            <a:r>
              <a:rPr sz="1050" b="1" spc="-8" dirty="0">
                <a:solidFill>
                  <a:srgbClr val="00AF50"/>
                </a:solidFill>
              </a:rPr>
              <a:t> </a:t>
            </a:r>
            <a:r>
              <a:rPr sz="1050" b="1" u="sng" spc="-8" dirty="0">
                <a:solidFill>
                  <a:srgbClr val="00AF50"/>
                </a:solidFill>
                <a:uFill>
                  <a:solidFill>
                    <a:srgbClr val="00AF50"/>
                  </a:solidFill>
                </a:uFill>
                <a:hlinkClick r:id="rId16"/>
              </a:rPr>
              <a:t>www.nationalrtap.org</a:t>
            </a:r>
            <a:r>
              <a:rPr sz="1050" b="1" dirty="0">
                <a:solidFill>
                  <a:srgbClr val="00AF50"/>
                </a:solidFill>
              </a:rPr>
              <a:t>	</a:t>
            </a:r>
            <a:r>
              <a:rPr sz="1050" b="1" spc="-19" dirty="0"/>
              <a:t>1-888-589-</a:t>
            </a:r>
            <a:r>
              <a:rPr sz="1050" b="1" spc="-15" dirty="0"/>
              <a:t>6821 </a:t>
            </a:r>
            <a:r>
              <a:rPr sz="1050" b="1" u="sng" spc="-8" dirty="0">
                <a:solidFill>
                  <a:srgbClr val="00AF50"/>
                </a:solidFill>
                <a:uFill>
                  <a:solidFill>
                    <a:srgbClr val="00AF50"/>
                  </a:solidFill>
                </a:uFill>
                <a:hlinkClick r:id="rId17"/>
              </a:rPr>
              <a:t>info@nationalrtap.org</a:t>
            </a:r>
            <a:endParaRPr sz="1050" dirty="0"/>
          </a:p>
        </p:txBody>
      </p:sp>
      <p:grpSp>
        <p:nvGrpSpPr>
          <p:cNvPr id="26" name="object 26"/>
          <p:cNvGrpSpPr/>
          <p:nvPr/>
        </p:nvGrpSpPr>
        <p:grpSpPr>
          <a:xfrm>
            <a:off x="754094" y="2852642"/>
            <a:ext cx="2154079" cy="990600"/>
            <a:chOff x="1005458" y="3803522"/>
            <a:chExt cx="2872105" cy="1320800"/>
          </a:xfrm>
        </p:grpSpPr>
        <p:pic>
          <p:nvPicPr>
            <p:cNvPr id="27" name="object 27"/>
            <p:cNvPicPr/>
            <p:nvPr/>
          </p:nvPicPr>
          <p:blipFill>
            <a:blip r:embed="rId18" cstate="print"/>
            <a:stretch>
              <a:fillRect/>
            </a:stretch>
          </p:blipFill>
          <p:spPr>
            <a:xfrm>
              <a:off x="1014983" y="3813047"/>
              <a:ext cx="2852927" cy="1301495"/>
            </a:xfrm>
            <a:prstGeom prst="rect">
              <a:avLst/>
            </a:prstGeom>
          </p:spPr>
        </p:pic>
        <p:sp>
          <p:nvSpPr>
            <p:cNvPr id="28" name="object 28"/>
            <p:cNvSpPr/>
            <p:nvPr/>
          </p:nvSpPr>
          <p:spPr>
            <a:xfrm>
              <a:off x="1010221" y="3808285"/>
              <a:ext cx="2862580" cy="1311275"/>
            </a:xfrm>
            <a:custGeom>
              <a:avLst/>
              <a:gdLst/>
              <a:ahLst/>
              <a:cxnLst/>
              <a:rect l="l" t="t" r="r" b="b"/>
              <a:pathLst>
                <a:path w="2862579" h="1311275">
                  <a:moveTo>
                    <a:pt x="0" y="0"/>
                  </a:moveTo>
                  <a:lnTo>
                    <a:pt x="2862453" y="0"/>
                  </a:lnTo>
                  <a:lnTo>
                    <a:pt x="2862453" y="1311021"/>
                  </a:lnTo>
                  <a:lnTo>
                    <a:pt x="0" y="1311021"/>
                  </a:lnTo>
                  <a:lnTo>
                    <a:pt x="0" y="0"/>
                  </a:lnTo>
                  <a:close/>
                </a:path>
              </a:pathLst>
            </a:custGeom>
            <a:ln w="9525">
              <a:solidFill>
                <a:srgbClr val="361346"/>
              </a:solidFill>
            </a:ln>
          </p:spPr>
          <p:txBody>
            <a:bodyPr wrap="square" lIns="0" tIns="0" rIns="0" bIns="0" rtlCol="0"/>
            <a:lstStyle/>
            <a:p>
              <a:endParaRPr sz="1050" dirty="0"/>
            </a:p>
          </p:txBody>
        </p:sp>
      </p:grpSp>
      <p:grpSp>
        <p:nvGrpSpPr>
          <p:cNvPr id="29" name="object 29"/>
          <p:cNvGrpSpPr/>
          <p:nvPr/>
        </p:nvGrpSpPr>
        <p:grpSpPr>
          <a:xfrm>
            <a:off x="3476720" y="2877789"/>
            <a:ext cx="2526983" cy="855821"/>
            <a:chOff x="4635627" y="3837051"/>
            <a:chExt cx="3369310" cy="1141095"/>
          </a:xfrm>
        </p:grpSpPr>
        <p:pic>
          <p:nvPicPr>
            <p:cNvPr id="30" name="object 30"/>
            <p:cNvPicPr/>
            <p:nvPr/>
          </p:nvPicPr>
          <p:blipFill>
            <a:blip r:embed="rId19" cstate="print"/>
            <a:stretch>
              <a:fillRect/>
            </a:stretch>
          </p:blipFill>
          <p:spPr>
            <a:xfrm>
              <a:off x="4645152" y="3846576"/>
              <a:ext cx="3349751" cy="1061930"/>
            </a:xfrm>
            <a:prstGeom prst="rect">
              <a:avLst/>
            </a:prstGeom>
          </p:spPr>
        </p:pic>
        <p:sp>
          <p:nvSpPr>
            <p:cNvPr id="31" name="object 31"/>
            <p:cNvSpPr/>
            <p:nvPr/>
          </p:nvSpPr>
          <p:spPr>
            <a:xfrm>
              <a:off x="4640389" y="3841813"/>
              <a:ext cx="3359785" cy="1131570"/>
            </a:xfrm>
            <a:custGeom>
              <a:avLst/>
              <a:gdLst/>
              <a:ahLst/>
              <a:cxnLst/>
              <a:rect l="l" t="t" r="r" b="b"/>
              <a:pathLst>
                <a:path w="3359784" h="1131570">
                  <a:moveTo>
                    <a:pt x="0" y="0"/>
                  </a:moveTo>
                  <a:lnTo>
                    <a:pt x="3359277" y="0"/>
                  </a:lnTo>
                  <a:lnTo>
                    <a:pt x="3359277" y="1131189"/>
                  </a:lnTo>
                  <a:lnTo>
                    <a:pt x="0" y="1131189"/>
                  </a:lnTo>
                  <a:lnTo>
                    <a:pt x="0" y="0"/>
                  </a:lnTo>
                  <a:close/>
                </a:path>
              </a:pathLst>
            </a:custGeom>
            <a:ln w="9524">
              <a:solidFill>
                <a:srgbClr val="361346"/>
              </a:solidFill>
            </a:ln>
          </p:spPr>
          <p:txBody>
            <a:bodyPr wrap="square" lIns="0" tIns="0" rIns="0" bIns="0" rtlCol="0"/>
            <a:lstStyle/>
            <a:p>
              <a:endParaRPr sz="1050" dirty="0"/>
            </a:p>
          </p:txBody>
        </p:sp>
      </p:grpSp>
      <p:sp>
        <p:nvSpPr>
          <p:cNvPr id="32" name="object 32"/>
          <p:cNvSpPr txBox="1"/>
          <p:nvPr/>
        </p:nvSpPr>
        <p:spPr>
          <a:xfrm>
            <a:off x="3411929" y="3957286"/>
            <a:ext cx="3151346" cy="493405"/>
          </a:xfrm>
          <a:prstGeom prst="rect">
            <a:avLst/>
          </a:prstGeom>
        </p:spPr>
        <p:txBody>
          <a:bodyPr vert="horz" wrap="square" lIns="0" tIns="8573" rIns="0" bIns="0" rtlCol="0">
            <a:spAutoFit/>
          </a:bodyPr>
          <a:lstStyle/>
          <a:p>
            <a:pPr marL="9525" marR="3810">
              <a:spcBef>
                <a:spcPts val="68"/>
              </a:spcBef>
            </a:pPr>
            <a:r>
              <a:rPr sz="1050" b="1" spc="-15" dirty="0">
                <a:solidFill>
                  <a:srgbClr val="006FC0"/>
                </a:solidFill>
              </a:rPr>
              <a:t>Shared-</a:t>
            </a:r>
            <a:r>
              <a:rPr sz="1050" b="1" dirty="0">
                <a:solidFill>
                  <a:srgbClr val="006FC0"/>
                </a:solidFill>
              </a:rPr>
              <a:t>Use</a:t>
            </a:r>
            <a:r>
              <a:rPr sz="1050" b="1" spc="8" dirty="0">
                <a:solidFill>
                  <a:srgbClr val="006FC0"/>
                </a:solidFill>
              </a:rPr>
              <a:t> </a:t>
            </a:r>
            <a:r>
              <a:rPr sz="1050" b="1" dirty="0">
                <a:solidFill>
                  <a:srgbClr val="006FC0"/>
                </a:solidFill>
              </a:rPr>
              <a:t>Mobility</a:t>
            </a:r>
            <a:r>
              <a:rPr sz="1050" b="1" spc="-23" dirty="0">
                <a:solidFill>
                  <a:srgbClr val="006FC0"/>
                </a:solidFill>
              </a:rPr>
              <a:t> </a:t>
            </a:r>
            <a:r>
              <a:rPr sz="1050" b="1" spc="-8" dirty="0">
                <a:solidFill>
                  <a:srgbClr val="006FC0"/>
                </a:solidFill>
              </a:rPr>
              <a:t>Center </a:t>
            </a:r>
            <a:r>
              <a:rPr sz="1050" b="1" u="sng" spc="-15" dirty="0">
                <a:solidFill>
                  <a:srgbClr val="006FC0"/>
                </a:solidFill>
                <a:uFill>
                  <a:solidFill>
                    <a:srgbClr val="006FC0"/>
                  </a:solidFill>
                </a:uFill>
                <a:hlinkClick r:id="rId20"/>
              </a:rPr>
              <a:t>www.sharedusemobilitycenter.org</a:t>
            </a:r>
            <a:r>
              <a:rPr sz="1050" b="1" spc="221" dirty="0">
                <a:solidFill>
                  <a:srgbClr val="006FC0"/>
                </a:solidFill>
              </a:rPr>
              <a:t> </a:t>
            </a:r>
            <a:r>
              <a:rPr sz="1050" b="1" spc="-19" dirty="0">
                <a:solidFill>
                  <a:srgbClr val="361346"/>
                </a:solidFill>
              </a:rPr>
              <a:t>1-312-448-</a:t>
            </a:r>
            <a:r>
              <a:rPr sz="1050" b="1" spc="-15" dirty="0">
                <a:solidFill>
                  <a:srgbClr val="361346"/>
                </a:solidFill>
              </a:rPr>
              <a:t>8083 </a:t>
            </a:r>
            <a:r>
              <a:rPr sz="1050" b="1" spc="-8" dirty="0">
                <a:solidFill>
                  <a:srgbClr val="006FC0"/>
                </a:solidFill>
                <a:hlinkClick r:id="rId21"/>
              </a:rPr>
              <a:t>info@sharedusemobilitycenter.org</a:t>
            </a:r>
            <a:endParaRPr sz="1050" dirty="0"/>
          </a:p>
        </p:txBody>
      </p:sp>
      <p:grpSp>
        <p:nvGrpSpPr>
          <p:cNvPr id="33" name="object 33"/>
          <p:cNvGrpSpPr/>
          <p:nvPr/>
        </p:nvGrpSpPr>
        <p:grpSpPr>
          <a:xfrm>
            <a:off x="6496526" y="2829782"/>
            <a:ext cx="2261711" cy="953929"/>
            <a:chOff x="8662034" y="3773042"/>
            <a:chExt cx="3015615" cy="1271905"/>
          </a:xfrm>
        </p:grpSpPr>
        <p:pic>
          <p:nvPicPr>
            <p:cNvPr id="34" name="object 34"/>
            <p:cNvPicPr/>
            <p:nvPr/>
          </p:nvPicPr>
          <p:blipFill>
            <a:blip r:embed="rId22" cstate="print"/>
            <a:stretch>
              <a:fillRect/>
            </a:stretch>
          </p:blipFill>
          <p:spPr>
            <a:xfrm>
              <a:off x="8671560" y="3782567"/>
              <a:ext cx="2996183" cy="1252727"/>
            </a:xfrm>
            <a:prstGeom prst="rect">
              <a:avLst/>
            </a:prstGeom>
          </p:spPr>
        </p:pic>
        <p:sp>
          <p:nvSpPr>
            <p:cNvPr id="35" name="object 35"/>
            <p:cNvSpPr/>
            <p:nvPr/>
          </p:nvSpPr>
          <p:spPr>
            <a:xfrm>
              <a:off x="8666797" y="3777805"/>
              <a:ext cx="3006090" cy="1262380"/>
            </a:xfrm>
            <a:custGeom>
              <a:avLst/>
              <a:gdLst/>
              <a:ahLst/>
              <a:cxnLst/>
              <a:rect l="l" t="t" r="r" b="b"/>
              <a:pathLst>
                <a:path w="3006090" h="1262379">
                  <a:moveTo>
                    <a:pt x="0" y="0"/>
                  </a:moveTo>
                  <a:lnTo>
                    <a:pt x="3005708" y="0"/>
                  </a:lnTo>
                  <a:lnTo>
                    <a:pt x="3005708" y="1262252"/>
                  </a:lnTo>
                  <a:lnTo>
                    <a:pt x="0" y="1262252"/>
                  </a:lnTo>
                  <a:lnTo>
                    <a:pt x="0" y="0"/>
                  </a:lnTo>
                  <a:close/>
                </a:path>
              </a:pathLst>
            </a:custGeom>
            <a:ln w="9524">
              <a:solidFill>
                <a:srgbClr val="361346"/>
              </a:solidFill>
            </a:ln>
          </p:spPr>
          <p:txBody>
            <a:bodyPr wrap="square" lIns="0" tIns="0" rIns="0" bIns="0" rtlCol="0"/>
            <a:lstStyle/>
            <a:p>
              <a:endParaRPr sz="1050" dirty="0"/>
            </a:p>
          </p:txBody>
        </p:sp>
      </p:grpSp>
      <p:sp>
        <p:nvSpPr>
          <p:cNvPr id="36" name="object 36"/>
          <p:cNvSpPr txBox="1"/>
          <p:nvPr/>
        </p:nvSpPr>
        <p:spPr>
          <a:xfrm>
            <a:off x="6781675" y="3970022"/>
            <a:ext cx="1727835" cy="493405"/>
          </a:xfrm>
          <a:prstGeom prst="rect">
            <a:avLst/>
          </a:prstGeom>
        </p:spPr>
        <p:txBody>
          <a:bodyPr vert="horz" wrap="square" lIns="0" tIns="8573" rIns="0" bIns="0" rtlCol="0">
            <a:spAutoFit/>
          </a:bodyPr>
          <a:lstStyle/>
          <a:p>
            <a:pPr marL="9525" marR="3810">
              <a:spcBef>
                <a:spcPts val="68"/>
              </a:spcBef>
            </a:pPr>
            <a:r>
              <a:rPr sz="1050" b="1" dirty="0">
                <a:solidFill>
                  <a:srgbClr val="FF0000"/>
                </a:solidFill>
              </a:rPr>
              <a:t>National</a:t>
            </a:r>
            <a:r>
              <a:rPr sz="1050" b="1" spc="-53" dirty="0">
                <a:solidFill>
                  <a:srgbClr val="FF0000"/>
                </a:solidFill>
              </a:rPr>
              <a:t> </a:t>
            </a:r>
            <a:r>
              <a:rPr sz="1050" b="1" dirty="0">
                <a:solidFill>
                  <a:srgbClr val="FF0000"/>
                </a:solidFill>
              </a:rPr>
              <a:t>Center</a:t>
            </a:r>
            <a:r>
              <a:rPr sz="1050" b="1" spc="-34" dirty="0">
                <a:solidFill>
                  <a:srgbClr val="FF0000"/>
                </a:solidFill>
              </a:rPr>
              <a:t> </a:t>
            </a:r>
            <a:r>
              <a:rPr sz="1050" b="1" dirty="0">
                <a:solidFill>
                  <a:srgbClr val="FF0000"/>
                </a:solidFill>
              </a:rPr>
              <a:t>for</a:t>
            </a:r>
            <a:r>
              <a:rPr sz="1050" b="1" spc="-71" dirty="0">
                <a:solidFill>
                  <a:srgbClr val="FF0000"/>
                </a:solidFill>
              </a:rPr>
              <a:t> </a:t>
            </a:r>
            <a:r>
              <a:rPr sz="1050" b="1" spc="-8" dirty="0">
                <a:solidFill>
                  <a:srgbClr val="FF0000"/>
                </a:solidFill>
              </a:rPr>
              <a:t>Applied Transit</a:t>
            </a:r>
            <a:r>
              <a:rPr sz="1050" b="1" spc="-45" dirty="0">
                <a:solidFill>
                  <a:srgbClr val="FF0000"/>
                </a:solidFill>
              </a:rPr>
              <a:t> </a:t>
            </a:r>
            <a:r>
              <a:rPr sz="1050" b="1" spc="-8" dirty="0">
                <a:solidFill>
                  <a:srgbClr val="FF0000"/>
                </a:solidFill>
              </a:rPr>
              <a:t>Technology </a:t>
            </a:r>
            <a:r>
              <a:rPr sz="1050" b="1" u="sng" spc="-19" dirty="0">
                <a:solidFill>
                  <a:srgbClr val="FF0000"/>
                </a:solidFill>
                <a:uFill>
                  <a:solidFill>
                    <a:srgbClr val="FF0000"/>
                  </a:solidFill>
                </a:uFill>
                <a:hlinkClick r:id="rId23"/>
              </a:rPr>
              <a:t>www.ctaa.org/about-n-</a:t>
            </a:r>
            <a:r>
              <a:rPr sz="1050" b="1" u="sng" spc="-8" dirty="0">
                <a:solidFill>
                  <a:srgbClr val="FF0000"/>
                </a:solidFill>
                <a:uFill>
                  <a:solidFill>
                    <a:srgbClr val="FF0000"/>
                  </a:solidFill>
                </a:uFill>
                <a:hlinkClick r:id="rId23"/>
              </a:rPr>
              <a:t>catt/</a:t>
            </a:r>
            <a:endParaRPr sz="1050" dirty="0"/>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30C1338-916A-CA0F-A512-DFDF8CCCFFF6}"/>
              </a:ext>
            </a:extLst>
          </p:cNvPr>
          <p:cNvSpPr>
            <a:spLocks noGrp="1"/>
          </p:cNvSpPr>
          <p:nvPr>
            <p:ph type="body" sz="quarter" idx="24"/>
          </p:nvPr>
        </p:nvSpPr>
        <p:spPr>
          <a:xfrm>
            <a:off x="407224" y="2996581"/>
            <a:ext cx="2131895" cy="210992"/>
          </a:xfrm>
        </p:spPr>
        <p:txBody>
          <a:bodyPr>
            <a:normAutofit fontScale="55000" lnSpcReduction="20000"/>
          </a:bodyPr>
          <a:lstStyle/>
          <a:p>
            <a:r>
              <a:rPr lang="en-US" dirty="0"/>
              <a:t>Marcus McKnight</a:t>
            </a:r>
          </a:p>
        </p:txBody>
      </p:sp>
      <p:sp>
        <p:nvSpPr>
          <p:cNvPr id="10" name="Text Placeholder 2">
            <a:extLst>
              <a:ext uri="{FF2B5EF4-FFF2-40B4-BE49-F238E27FC236}">
                <a16:creationId xmlns:a16="http://schemas.microsoft.com/office/drawing/2014/main" id="{1CAB948A-0B6B-A452-5638-622C75F3F103}"/>
              </a:ext>
            </a:extLst>
          </p:cNvPr>
          <p:cNvSpPr>
            <a:spLocks noGrp="1"/>
          </p:cNvSpPr>
          <p:nvPr>
            <p:ph type="body" sz="quarter" idx="16"/>
          </p:nvPr>
        </p:nvSpPr>
        <p:spPr>
          <a:xfrm>
            <a:off x="193962" y="455191"/>
            <a:ext cx="7723909" cy="689285"/>
          </a:xfrm>
        </p:spPr>
        <p:txBody>
          <a:bodyPr>
            <a:normAutofit/>
          </a:bodyPr>
          <a:lstStyle/>
          <a:p>
            <a:r>
              <a:rPr lang="en-US" sz="2000" dirty="0"/>
              <a:t>Transportation and Mobility, Accessibility Advisory Council 				     (TMAAC)</a:t>
            </a:r>
          </a:p>
        </p:txBody>
      </p:sp>
      <p:pic>
        <p:nvPicPr>
          <p:cNvPr id="5" name="Picture 4" descr="Blue text on a black background&#10;&#10;Description automatically generated">
            <a:extLst>
              <a:ext uri="{FF2B5EF4-FFF2-40B4-BE49-F238E27FC236}">
                <a16:creationId xmlns:a16="http://schemas.microsoft.com/office/drawing/2014/main" id="{1E680412-FE39-8AC7-ACFA-CE146F9DF5E7}"/>
              </a:ext>
            </a:extLst>
          </p:cNvPr>
          <p:cNvPicPr>
            <a:picLocks noChangeAspect="1"/>
          </p:cNvPicPr>
          <p:nvPr/>
        </p:nvPicPr>
        <p:blipFill>
          <a:blip r:embed="rId2"/>
          <a:stretch>
            <a:fillRect/>
          </a:stretch>
        </p:blipFill>
        <p:spPr>
          <a:xfrm>
            <a:off x="7244769" y="4677613"/>
            <a:ext cx="1826079" cy="355245"/>
          </a:xfrm>
          <a:prstGeom prst="rect">
            <a:avLst/>
          </a:prstGeom>
        </p:spPr>
      </p:pic>
      <p:pic>
        <p:nvPicPr>
          <p:cNvPr id="6" name="Picture 5" descr="A person with long hair smiling&#10;&#10;Description automatically generated">
            <a:extLst>
              <a:ext uri="{FF2B5EF4-FFF2-40B4-BE49-F238E27FC236}">
                <a16:creationId xmlns:a16="http://schemas.microsoft.com/office/drawing/2014/main" id="{9E3C1FD0-E48B-3202-50EF-F270AA6738D7}"/>
              </a:ext>
            </a:extLst>
          </p:cNvPr>
          <p:cNvPicPr>
            <a:picLocks noChangeAspect="1"/>
          </p:cNvPicPr>
          <p:nvPr/>
        </p:nvPicPr>
        <p:blipFill>
          <a:blip r:embed="rId3"/>
          <a:stretch>
            <a:fillRect/>
          </a:stretch>
        </p:blipFill>
        <p:spPr>
          <a:xfrm>
            <a:off x="4754111" y="1395201"/>
            <a:ext cx="1504951" cy="1579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erson wearing a red hat and jacket&#10;&#10;Description automatically generated">
            <a:extLst>
              <a:ext uri="{FF2B5EF4-FFF2-40B4-BE49-F238E27FC236}">
                <a16:creationId xmlns:a16="http://schemas.microsoft.com/office/drawing/2014/main" id="{7D3D458D-0454-2FD9-8D81-C476413DE731}"/>
              </a:ext>
            </a:extLst>
          </p:cNvPr>
          <p:cNvPicPr>
            <a:picLocks noChangeAspect="1"/>
          </p:cNvPicPr>
          <p:nvPr/>
        </p:nvPicPr>
        <p:blipFill>
          <a:blip r:embed="rId4"/>
          <a:srcRect l="14497" r="4592"/>
          <a:stretch/>
        </p:blipFill>
        <p:spPr>
          <a:xfrm>
            <a:off x="7094772" y="2184858"/>
            <a:ext cx="1406235" cy="1758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D5CA76B7-08A4-4539-9B42-339395EF6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9119" y="2184857"/>
            <a:ext cx="1316997" cy="16892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 Placeholder 1">
            <a:extLst>
              <a:ext uri="{FF2B5EF4-FFF2-40B4-BE49-F238E27FC236}">
                <a16:creationId xmlns:a16="http://schemas.microsoft.com/office/drawing/2014/main" id="{AE2754BB-65D9-2D3A-E65C-39141A8BF88E}"/>
              </a:ext>
            </a:extLst>
          </p:cNvPr>
          <p:cNvSpPr txBox="1">
            <a:spLocks/>
          </p:cNvSpPr>
          <p:nvPr/>
        </p:nvSpPr>
        <p:spPr>
          <a:xfrm>
            <a:off x="2313709" y="4004267"/>
            <a:ext cx="2131895" cy="210992"/>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1800" b="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endParaRPr lang="en-US" dirty="0"/>
          </a:p>
        </p:txBody>
      </p:sp>
      <p:sp>
        <p:nvSpPr>
          <p:cNvPr id="12" name="Text Placeholder 1">
            <a:extLst>
              <a:ext uri="{FF2B5EF4-FFF2-40B4-BE49-F238E27FC236}">
                <a16:creationId xmlns:a16="http://schemas.microsoft.com/office/drawing/2014/main" id="{325ABB4D-3F2D-292F-21D3-78DF3F68122D}"/>
              </a:ext>
            </a:extLst>
          </p:cNvPr>
          <p:cNvSpPr txBox="1">
            <a:spLocks/>
          </p:cNvSpPr>
          <p:nvPr/>
        </p:nvSpPr>
        <p:spPr>
          <a:xfrm>
            <a:off x="2313708" y="3943473"/>
            <a:ext cx="2131895" cy="210992"/>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1800" b="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endParaRPr lang="en-US" dirty="0"/>
          </a:p>
        </p:txBody>
      </p:sp>
      <p:sp>
        <p:nvSpPr>
          <p:cNvPr id="13" name="Text Placeholder 1">
            <a:extLst>
              <a:ext uri="{FF2B5EF4-FFF2-40B4-BE49-F238E27FC236}">
                <a16:creationId xmlns:a16="http://schemas.microsoft.com/office/drawing/2014/main" id="{D4281024-CB89-2F18-D89B-37AE8B2B52E5}"/>
              </a:ext>
            </a:extLst>
          </p:cNvPr>
          <p:cNvSpPr txBox="1">
            <a:spLocks/>
          </p:cNvSpPr>
          <p:nvPr/>
        </p:nvSpPr>
        <p:spPr>
          <a:xfrm>
            <a:off x="2313708" y="3943473"/>
            <a:ext cx="2131895" cy="210992"/>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1800" b="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endParaRPr lang="en-US" dirty="0"/>
          </a:p>
        </p:txBody>
      </p:sp>
      <p:sp>
        <p:nvSpPr>
          <p:cNvPr id="14" name="Text Placeholder 1">
            <a:extLst>
              <a:ext uri="{FF2B5EF4-FFF2-40B4-BE49-F238E27FC236}">
                <a16:creationId xmlns:a16="http://schemas.microsoft.com/office/drawing/2014/main" id="{810E04AE-20DD-0CE8-B99B-876D5EACAD32}"/>
              </a:ext>
            </a:extLst>
          </p:cNvPr>
          <p:cNvSpPr txBox="1">
            <a:spLocks/>
          </p:cNvSpPr>
          <p:nvPr/>
        </p:nvSpPr>
        <p:spPr>
          <a:xfrm>
            <a:off x="4288240" y="2692100"/>
            <a:ext cx="2131895" cy="210992"/>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1800" b="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endParaRPr lang="en-US" dirty="0"/>
          </a:p>
        </p:txBody>
      </p:sp>
      <p:sp>
        <p:nvSpPr>
          <p:cNvPr id="15" name="Text Placeholder 1">
            <a:extLst>
              <a:ext uri="{FF2B5EF4-FFF2-40B4-BE49-F238E27FC236}">
                <a16:creationId xmlns:a16="http://schemas.microsoft.com/office/drawing/2014/main" id="{4A995D49-4617-8CFE-B43B-C41EE2510B1A}"/>
              </a:ext>
            </a:extLst>
          </p:cNvPr>
          <p:cNvSpPr txBox="1">
            <a:spLocks/>
          </p:cNvSpPr>
          <p:nvPr/>
        </p:nvSpPr>
        <p:spPr>
          <a:xfrm>
            <a:off x="4962877" y="3059170"/>
            <a:ext cx="2131895" cy="210992"/>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1800" b="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dirty="0"/>
              <a:t>Yvonne Phillips</a:t>
            </a:r>
          </a:p>
        </p:txBody>
      </p:sp>
      <p:sp>
        <p:nvSpPr>
          <p:cNvPr id="16" name="Text Placeholder 1">
            <a:extLst>
              <a:ext uri="{FF2B5EF4-FFF2-40B4-BE49-F238E27FC236}">
                <a16:creationId xmlns:a16="http://schemas.microsoft.com/office/drawing/2014/main" id="{5B362BF2-857D-A338-B96C-9890ED0214CE}"/>
              </a:ext>
            </a:extLst>
          </p:cNvPr>
          <p:cNvSpPr txBox="1">
            <a:spLocks/>
          </p:cNvSpPr>
          <p:nvPr/>
        </p:nvSpPr>
        <p:spPr>
          <a:xfrm>
            <a:off x="2435593" y="3943473"/>
            <a:ext cx="2131895" cy="210992"/>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1800" b="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dirty="0"/>
              <a:t>Jeremy Johnson-Miller</a:t>
            </a:r>
          </a:p>
        </p:txBody>
      </p:sp>
      <p:sp>
        <p:nvSpPr>
          <p:cNvPr id="17" name="Text Placeholder 1">
            <a:extLst>
              <a:ext uri="{FF2B5EF4-FFF2-40B4-BE49-F238E27FC236}">
                <a16:creationId xmlns:a16="http://schemas.microsoft.com/office/drawing/2014/main" id="{799BF9B3-1EB9-381C-8A95-AA2A553CD992}"/>
              </a:ext>
            </a:extLst>
          </p:cNvPr>
          <p:cNvSpPr txBox="1">
            <a:spLocks/>
          </p:cNvSpPr>
          <p:nvPr/>
        </p:nvSpPr>
        <p:spPr>
          <a:xfrm>
            <a:off x="7368278" y="4044424"/>
            <a:ext cx="2131895" cy="210992"/>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1800" b="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dirty="0"/>
              <a:t>Raven Alexander</a:t>
            </a:r>
          </a:p>
        </p:txBody>
      </p:sp>
      <p:pic>
        <p:nvPicPr>
          <p:cNvPr id="21" name="Picture 20" descr="A person in a vest and glasses smiling&#10;&#10;Description automatically generated">
            <a:extLst>
              <a:ext uri="{FF2B5EF4-FFF2-40B4-BE49-F238E27FC236}">
                <a16:creationId xmlns:a16="http://schemas.microsoft.com/office/drawing/2014/main" id="{0F6CEC11-60BB-0A26-BE2E-4232C3086FE9}"/>
              </a:ext>
            </a:extLst>
          </p:cNvPr>
          <p:cNvPicPr>
            <a:picLocks noChangeAspect="1"/>
          </p:cNvPicPr>
          <p:nvPr/>
        </p:nvPicPr>
        <p:blipFill>
          <a:blip r:embed="rId6"/>
          <a:srcRect t="11341" r="9848"/>
          <a:stretch/>
        </p:blipFill>
        <p:spPr>
          <a:xfrm>
            <a:off x="355414" y="1407319"/>
            <a:ext cx="1509068" cy="14791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0034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body" idx="1"/>
          </p:nvPr>
        </p:nvSpPr>
        <p:spPr>
          <a:xfrm>
            <a:off x="228600" y="1003600"/>
            <a:ext cx="6629400" cy="3530300"/>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138000"/>
              </a:lnSpc>
              <a:spcBef>
                <a:spcPts val="0"/>
              </a:spcBef>
              <a:spcAft>
                <a:spcPts val="0"/>
              </a:spcAft>
              <a:buFont typeface="Arial" panose="020B0604020202020204" pitchFamily="34" charset="0"/>
              <a:buChar char="•"/>
            </a:pPr>
            <a:r>
              <a:rPr lang="en-US" dirty="0"/>
              <a:t>Asst. Vice President, Education &amp; Youth Transition</a:t>
            </a:r>
          </a:p>
          <a:p>
            <a:pPr marL="285750" lvl="0" indent="-285750" algn="l" rtl="0">
              <a:lnSpc>
                <a:spcPct val="138000"/>
              </a:lnSpc>
              <a:spcBef>
                <a:spcPts val="0"/>
              </a:spcBef>
              <a:spcAft>
                <a:spcPts val="0"/>
              </a:spcAft>
              <a:buFont typeface="Arial" panose="020B0604020202020204" pitchFamily="34" charset="0"/>
              <a:buChar char="•"/>
            </a:pPr>
            <a:r>
              <a:rPr lang="en-US" dirty="0"/>
              <a:t>Partner Director for National Center for Mobility Management</a:t>
            </a:r>
          </a:p>
          <a:p>
            <a:pPr marL="285750" indent="-285750">
              <a:lnSpc>
                <a:spcPct val="138000"/>
              </a:lnSpc>
              <a:spcBef>
                <a:spcPts val="0"/>
              </a:spcBef>
              <a:buFont typeface="Arial" panose="020B0604020202020204" pitchFamily="34" charset="0"/>
              <a:buChar char="•"/>
            </a:pPr>
            <a:r>
              <a:rPr lang="en-US" dirty="0"/>
              <a:t>Areas of Expertise: Coordination, Mobility Management, Research, Surveys and Data Collection, TA, Coalition Building and Facilitation.</a:t>
            </a:r>
          </a:p>
          <a:p>
            <a:pPr marL="285750" indent="-285750">
              <a:lnSpc>
                <a:spcPct val="138000"/>
              </a:lnSpc>
              <a:spcBef>
                <a:spcPts val="0"/>
              </a:spcBef>
              <a:buFont typeface="Arial" panose="020B0604020202020204" pitchFamily="34" charset="0"/>
              <a:buChar char="•"/>
            </a:pPr>
            <a:r>
              <a:rPr lang="en-US" dirty="0"/>
              <a:t>Easterseals lead for two research projects funded by the National Science Foundation, Judy’s work focuses on conducting research to develop strategies to collect and utilize sidewalk accessibility data consistent with ADA requirements</a:t>
            </a:r>
          </a:p>
          <a:p>
            <a:pPr marL="285750" lvl="0" indent="-285750" algn="l" rtl="0">
              <a:lnSpc>
                <a:spcPct val="138000"/>
              </a:lnSpc>
              <a:spcBef>
                <a:spcPts val="0"/>
              </a:spcBef>
              <a:spcAft>
                <a:spcPts val="0"/>
              </a:spcAft>
              <a:buFont typeface="Arial" panose="020B0604020202020204" pitchFamily="34" charset="0"/>
              <a:buChar char="•"/>
            </a:pPr>
            <a:endParaRPr dirty="0"/>
          </a:p>
        </p:txBody>
      </p:sp>
      <p:sp>
        <p:nvSpPr>
          <p:cNvPr id="242" name="Google Shape;242;p4"/>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accent1"/>
              </a:buClr>
              <a:buSzPts val="2100"/>
              <a:buNone/>
            </a:pPr>
            <a:r>
              <a:rPr lang="en-US" dirty="0"/>
              <a:t>Easterseals National Director: Judy</a:t>
            </a:r>
            <a:endParaRPr dirty="0"/>
          </a:p>
        </p:txBody>
      </p:sp>
      <p:pic>
        <p:nvPicPr>
          <p:cNvPr id="243" name="Google Shape;243;p4"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pic>
        <p:nvPicPr>
          <p:cNvPr id="3076" name="Picture 4" descr="Judy Shanley">
            <a:extLst>
              <a:ext uri="{FF2B5EF4-FFF2-40B4-BE49-F238E27FC236}">
                <a16:creationId xmlns:a16="http://schemas.microsoft.com/office/drawing/2014/main" id="{DA1214E8-D120-A281-A9D7-10CD001F8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722" y="1003600"/>
            <a:ext cx="17145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600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050" name="Picture 2" descr="Get moving with accessibility in mind. Supporting transportation professionals. Learn more.">
            <a:extLst>
              <a:ext uri="{FF2B5EF4-FFF2-40B4-BE49-F238E27FC236}">
                <a16:creationId xmlns:a16="http://schemas.microsoft.com/office/drawing/2014/main" id="{6DBF26D9-824C-89B8-43F3-9C9B38D4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sterseals logo">
            <a:extLst>
              <a:ext uri="{FF2B5EF4-FFF2-40B4-BE49-F238E27FC236}">
                <a16:creationId xmlns:a16="http://schemas.microsoft.com/office/drawing/2014/main" id="{122D35AD-669C-D9F0-B601-77DEC2C58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326708"/>
            <a:ext cx="3143250" cy="1228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C36F684-D63E-71AF-7445-24CD172E68EA}"/>
              </a:ext>
            </a:extLst>
          </p:cNvPr>
          <p:cNvSpPr/>
          <p:nvPr/>
        </p:nvSpPr>
        <p:spPr>
          <a:xfrm>
            <a:off x="6730538" y="0"/>
            <a:ext cx="2316480" cy="1295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422572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body" idx="1"/>
          </p:nvPr>
        </p:nvSpPr>
        <p:spPr>
          <a:xfrm>
            <a:off x="228600" y="1003599"/>
            <a:ext cx="6705600" cy="3674013"/>
          </a:xfrm>
          <a:prstGeom prst="rect">
            <a:avLst/>
          </a:prstGeom>
          <a:noFill/>
          <a:ln>
            <a:noFill/>
          </a:ln>
        </p:spPr>
        <p:txBody>
          <a:bodyPr spcFirstLastPara="1" wrap="square" lIns="91425" tIns="45700" rIns="91425" bIns="45700" anchor="t" anchorCtr="0">
            <a:normAutofit/>
          </a:bodyPr>
          <a:lstStyle/>
          <a:p>
            <a:pPr marL="285750" lvl="0" indent="-285750" algn="l" rtl="0">
              <a:lnSpc>
                <a:spcPct val="138000"/>
              </a:lnSpc>
              <a:spcBef>
                <a:spcPts val="0"/>
              </a:spcBef>
              <a:spcAft>
                <a:spcPts val="0"/>
              </a:spcAft>
              <a:buFont typeface="Arial" panose="020B0604020202020204" pitchFamily="34" charset="0"/>
              <a:buChar char="•"/>
            </a:pPr>
            <a:r>
              <a:rPr lang="en-US" sz="1600" dirty="0"/>
              <a:t>17 years working with youth with disabilities</a:t>
            </a:r>
          </a:p>
          <a:p>
            <a:pPr marL="285750" lvl="0" indent="-285750" algn="l" rtl="0">
              <a:lnSpc>
                <a:spcPct val="138000"/>
              </a:lnSpc>
              <a:spcBef>
                <a:spcPts val="0"/>
              </a:spcBef>
              <a:spcAft>
                <a:spcPts val="0"/>
              </a:spcAft>
              <a:buFont typeface="Arial" panose="020B0604020202020204" pitchFamily="34" charset="0"/>
              <a:buChar char="•"/>
            </a:pPr>
            <a:r>
              <a:rPr lang="en-US" sz="1600" dirty="0"/>
              <a:t>Oversees workforce inclusion training programs &amp; National Disability Mentoring Coalition</a:t>
            </a:r>
          </a:p>
          <a:p>
            <a:pPr marL="285750" lvl="0" indent="-285750" algn="l" rtl="0">
              <a:lnSpc>
                <a:spcPct val="138000"/>
              </a:lnSpc>
              <a:spcBef>
                <a:spcPts val="0"/>
              </a:spcBef>
              <a:spcAft>
                <a:spcPts val="0"/>
              </a:spcAft>
              <a:buFont typeface="Arial" panose="020B0604020202020204" pitchFamily="34" charset="0"/>
              <a:buChar char="•"/>
            </a:pPr>
            <a:r>
              <a:rPr lang="es-US" sz="1600" dirty="0"/>
              <a:t>Co-authored the manuscript, “Expanding Horizons: A Pilot Mentoring Program Linking College/Graduate Students and Teens with ASD,” published inJournal of Clinical Pediatrics in 2015</a:t>
            </a:r>
          </a:p>
          <a:p>
            <a:pPr marL="285750" indent="-285750">
              <a:lnSpc>
                <a:spcPct val="138000"/>
              </a:lnSpc>
              <a:spcBef>
                <a:spcPts val="0"/>
              </a:spcBef>
              <a:buFont typeface="Arial" panose="020B0604020202020204" pitchFamily="34" charset="0"/>
              <a:buChar char="•"/>
            </a:pPr>
            <a:r>
              <a:rPr lang="es-US" sz="1600" dirty="0"/>
              <a:t>Co-authored the Inclusive Mentoring for Youth with Disabilities Supplement to the Elements of Effective Practice for Mentoring, published by MENTOR January 2023</a:t>
            </a:r>
            <a:endParaRPr sz="1600" dirty="0"/>
          </a:p>
        </p:txBody>
      </p:sp>
      <p:sp>
        <p:nvSpPr>
          <p:cNvPr id="242" name="Google Shape;242;p4"/>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accent1"/>
              </a:buClr>
              <a:buSzPts val="2100"/>
              <a:buNone/>
            </a:pPr>
            <a:r>
              <a:rPr lang="en-US" dirty="0"/>
              <a:t>PYD Director: Kristin</a:t>
            </a:r>
            <a:endParaRPr dirty="0"/>
          </a:p>
        </p:txBody>
      </p:sp>
      <p:pic>
        <p:nvPicPr>
          <p:cNvPr id="243" name="Google Shape;243;p4"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pic>
        <p:nvPicPr>
          <p:cNvPr id="2" name="image1.jpg">
            <a:extLst>
              <a:ext uri="{FF2B5EF4-FFF2-40B4-BE49-F238E27FC236}">
                <a16:creationId xmlns:a16="http://schemas.microsoft.com/office/drawing/2014/main" id="{60D1028B-554D-254D-A939-B76F2A871687}"/>
              </a:ext>
            </a:extLst>
          </p:cNvPr>
          <p:cNvPicPr/>
          <p:nvPr/>
        </p:nvPicPr>
        <p:blipFill>
          <a:blip r:embed="rId4"/>
          <a:srcRect/>
          <a:stretch>
            <a:fillRect/>
          </a:stretch>
        </p:blipFill>
        <p:spPr>
          <a:xfrm>
            <a:off x="6885178" y="1082357"/>
            <a:ext cx="2185670" cy="2750185"/>
          </a:xfrm>
          <a:prstGeom prst="rect">
            <a:avLst/>
          </a:prstGeom>
          <a:ln/>
        </p:spPr>
      </p:pic>
    </p:spTree>
    <p:extLst>
      <p:ext uri="{BB962C8B-B14F-4D97-AF65-F5344CB8AC3E}">
        <p14:creationId xmlns:p14="http://schemas.microsoft.com/office/powerpoint/2010/main" val="2020811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1bbbb2d8cf_0_4"/>
          <p:cNvSpPr txBox="1">
            <a:spLocks noGrp="1"/>
          </p:cNvSpPr>
          <p:nvPr>
            <p:ph type="body" idx="1"/>
          </p:nvPr>
        </p:nvSpPr>
        <p:spPr>
          <a:xfrm>
            <a:off x="228600" y="1471962"/>
            <a:ext cx="8744100" cy="1508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sp>
        <p:nvSpPr>
          <p:cNvPr id="227" name="Google Shape;227;g31bbbb2d8cf_0_4"/>
          <p:cNvSpPr txBox="1">
            <a:spLocks noGrp="1"/>
          </p:cNvSpPr>
          <p:nvPr>
            <p:ph type="body" idx="2"/>
          </p:nvPr>
        </p:nvSpPr>
        <p:spPr>
          <a:xfrm>
            <a:off x="2899171" y="3957606"/>
            <a:ext cx="6073500" cy="276900"/>
          </a:xfrm>
          <a:prstGeom prst="rect">
            <a:avLst/>
          </a:prstGeom>
        </p:spPr>
        <p:txBody>
          <a:bodyPr spcFirstLastPara="1" wrap="square" lIns="91425" tIns="45700" rIns="91425" bIns="45700" anchor="t" anchorCtr="0">
            <a:normAutofit lnSpcReduction="10000"/>
          </a:bodyPr>
          <a:lstStyle/>
          <a:p>
            <a:pPr marL="0" lvl="0" indent="0" algn="r" rtl="0">
              <a:spcBef>
                <a:spcPts val="0"/>
              </a:spcBef>
              <a:spcAft>
                <a:spcPts val="0"/>
              </a:spcAft>
              <a:buNone/>
            </a:pPr>
            <a:endParaRPr dirty="0"/>
          </a:p>
        </p:txBody>
      </p:sp>
      <p:pic>
        <p:nvPicPr>
          <p:cNvPr id="228" name="Google Shape;228;g31bbbb2d8cf_0_4"/>
          <p:cNvPicPr preferRelativeResize="0"/>
          <p:nvPr/>
        </p:nvPicPr>
        <p:blipFill>
          <a:blip r:embed="rId3">
            <a:alphaModFix/>
          </a:blip>
          <a:stretch>
            <a:fillRect/>
          </a:stretch>
        </p:blipFill>
        <p:spPr>
          <a:xfrm>
            <a:off x="-57425" y="0"/>
            <a:ext cx="9230076"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body" idx="1"/>
          </p:nvPr>
        </p:nvSpPr>
        <p:spPr>
          <a:xfrm>
            <a:off x="228600" y="1003600"/>
            <a:ext cx="6157200" cy="2868600"/>
          </a:xfrm>
          <a:prstGeom prst="rect">
            <a:avLst/>
          </a:prstGeom>
          <a:noFill/>
          <a:ln>
            <a:noFill/>
          </a:ln>
        </p:spPr>
        <p:txBody>
          <a:bodyPr spcFirstLastPara="1" wrap="square" lIns="91425" tIns="45700" rIns="91425" bIns="45700" anchor="t" anchorCtr="0">
            <a:normAutofit fontScale="25000" lnSpcReduction="20000"/>
          </a:bodyPr>
          <a:lstStyle/>
          <a:p>
            <a:pPr marL="457200" lvl="0" indent="-346114" algn="l" rtl="0">
              <a:lnSpc>
                <a:spcPct val="138000"/>
              </a:lnSpc>
              <a:spcBef>
                <a:spcPts val="0"/>
              </a:spcBef>
              <a:spcAft>
                <a:spcPts val="0"/>
              </a:spcAft>
              <a:buClr>
                <a:srgbClr val="000000"/>
              </a:buClr>
              <a:buSzPct val="100000"/>
              <a:buFont typeface="Raleway"/>
              <a:buChar char="●"/>
            </a:pPr>
            <a:r>
              <a:rPr lang="en-US" sz="7402" dirty="0">
                <a:solidFill>
                  <a:srgbClr val="000000"/>
                </a:solidFill>
                <a:highlight>
                  <a:schemeClr val="lt1"/>
                </a:highlight>
              </a:rPr>
              <a:t>Third year undergraduate at The University of Texas at Austin studying International Relations and Critical Disability Studies </a:t>
            </a:r>
            <a:endParaRPr sz="7402" dirty="0">
              <a:solidFill>
                <a:srgbClr val="000000"/>
              </a:solidFill>
              <a:highlight>
                <a:schemeClr val="lt1"/>
              </a:highlight>
            </a:endParaRPr>
          </a:p>
          <a:p>
            <a:pPr marL="457200" lvl="0" indent="0" algn="l" rtl="0">
              <a:lnSpc>
                <a:spcPct val="138000"/>
              </a:lnSpc>
              <a:spcBef>
                <a:spcPts val="0"/>
              </a:spcBef>
              <a:spcAft>
                <a:spcPts val="0"/>
              </a:spcAft>
              <a:buNone/>
            </a:pPr>
            <a:endParaRPr sz="7402" dirty="0">
              <a:solidFill>
                <a:srgbClr val="000000"/>
              </a:solidFill>
              <a:highlight>
                <a:schemeClr val="lt1"/>
              </a:highlight>
            </a:endParaRPr>
          </a:p>
          <a:p>
            <a:pPr marL="457200" lvl="0" indent="-346114" algn="l" rtl="0">
              <a:lnSpc>
                <a:spcPct val="138000"/>
              </a:lnSpc>
              <a:spcBef>
                <a:spcPts val="0"/>
              </a:spcBef>
              <a:spcAft>
                <a:spcPts val="0"/>
              </a:spcAft>
              <a:buClr>
                <a:srgbClr val="000000"/>
              </a:buClr>
              <a:buSzPct val="100000"/>
              <a:buChar char="●"/>
            </a:pPr>
            <a:r>
              <a:rPr lang="en-US" sz="7402" dirty="0">
                <a:solidFill>
                  <a:srgbClr val="000000"/>
                </a:solidFill>
                <a:highlight>
                  <a:schemeClr val="lt1"/>
                </a:highlight>
              </a:rPr>
              <a:t>Current Transportation Fellow at Partners for Youth with Disabilities</a:t>
            </a:r>
            <a:endParaRPr sz="7402" dirty="0">
              <a:solidFill>
                <a:srgbClr val="000000"/>
              </a:solidFill>
              <a:highlight>
                <a:schemeClr val="lt1"/>
              </a:highlight>
            </a:endParaRPr>
          </a:p>
          <a:p>
            <a:pPr marL="457200" lvl="0" indent="0" algn="l" rtl="0">
              <a:lnSpc>
                <a:spcPct val="138000"/>
              </a:lnSpc>
              <a:spcBef>
                <a:spcPts val="0"/>
              </a:spcBef>
              <a:spcAft>
                <a:spcPts val="0"/>
              </a:spcAft>
              <a:buNone/>
            </a:pPr>
            <a:endParaRPr sz="7402" dirty="0">
              <a:solidFill>
                <a:srgbClr val="000000"/>
              </a:solidFill>
              <a:highlight>
                <a:schemeClr val="lt1"/>
              </a:highlight>
            </a:endParaRPr>
          </a:p>
          <a:p>
            <a:pPr marL="457200" lvl="0" indent="-346114" algn="l" rtl="0">
              <a:lnSpc>
                <a:spcPct val="138000"/>
              </a:lnSpc>
              <a:spcBef>
                <a:spcPts val="0"/>
              </a:spcBef>
              <a:spcAft>
                <a:spcPts val="0"/>
              </a:spcAft>
              <a:buClr>
                <a:srgbClr val="000000"/>
              </a:buClr>
              <a:buSzPct val="100000"/>
              <a:buChar char="●"/>
            </a:pPr>
            <a:r>
              <a:rPr lang="en-US" sz="7402" dirty="0">
                <a:solidFill>
                  <a:srgbClr val="000000"/>
                </a:solidFill>
                <a:highlight>
                  <a:schemeClr val="lt1"/>
                </a:highlight>
              </a:rPr>
              <a:t>Involved in school and local disability education and advocacy since 2021, including an in-progress project to require sun covers and benches at all Austin bus stops</a:t>
            </a:r>
            <a:endParaRPr sz="7402" dirty="0">
              <a:solidFill>
                <a:srgbClr val="000000"/>
              </a:solidFill>
              <a:highlight>
                <a:schemeClr val="lt1"/>
              </a:highlight>
            </a:endParaRPr>
          </a:p>
          <a:p>
            <a:pPr marL="0" lvl="0" indent="0" algn="l" rtl="0">
              <a:lnSpc>
                <a:spcPct val="138000"/>
              </a:lnSpc>
              <a:spcBef>
                <a:spcPts val="0"/>
              </a:spcBef>
              <a:spcAft>
                <a:spcPts val="0"/>
              </a:spcAft>
              <a:buNone/>
            </a:pPr>
            <a:endParaRPr dirty="0"/>
          </a:p>
        </p:txBody>
      </p:sp>
      <p:sp>
        <p:nvSpPr>
          <p:cNvPr id="242" name="Google Shape;242;p4"/>
          <p:cNvSpPr txBox="1">
            <a:spLocks noGrp="1"/>
          </p:cNvSpPr>
          <p:nvPr>
            <p:ph type="body" idx="2"/>
          </p:nvPr>
        </p:nvSpPr>
        <p:spPr>
          <a:xfrm>
            <a:off x="228600" y="314326"/>
            <a:ext cx="6830122" cy="689285"/>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accent1"/>
              </a:buClr>
              <a:buSzPts val="2100"/>
              <a:buNone/>
            </a:pPr>
            <a:r>
              <a:rPr lang="en-US" dirty="0"/>
              <a:t>Speakers: Kaz</a:t>
            </a:r>
            <a:endParaRPr dirty="0"/>
          </a:p>
        </p:txBody>
      </p:sp>
      <p:pic>
        <p:nvPicPr>
          <p:cNvPr id="243" name="Google Shape;243;p4" descr="Blue text on a black background&#10;&#10;Description automatically generated"/>
          <p:cNvPicPr preferRelativeResize="0"/>
          <p:nvPr/>
        </p:nvPicPr>
        <p:blipFill rotWithShape="1">
          <a:blip r:embed="rId3">
            <a:alphaModFix/>
          </a:blip>
          <a:srcRect/>
          <a:stretch/>
        </p:blipFill>
        <p:spPr>
          <a:xfrm>
            <a:off x="7244769" y="4677613"/>
            <a:ext cx="1826079" cy="355245"/>
          </a:xfrm>
          <a:prstGeom prst="rect">
            <a:avLst/>
          </a:prstGeom>
          <a:noFill/>
          <a:ln>
            <a:noFill/>
          </a:ln>
        </p:spPr>
      </p:pic>
      <p:pic>
        <p:nvPicPr>
          <p:cNvPr id="244" name="Google Shape;244;p4"/>
          <p:cNvPicPr preferRelativeResize="0"/>
          <p:nvPr/>
        </p:nvPicPr>
        <p:blipFill>
          <a:blip r:embed="rId4">
            <a:alphaModFix/>
          </a:blip>
          <a:stretch>
            <a:fillRect/>
          </a:stretch>
        </p:blipFill>
        <p:spPr>
          <a:xfrm>
            <a:off x="6516600" y="1048363"/>
            <a:ext cx="2285525" cy="3046776"/>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NCMM Colours">
      <a:dk1>
        <a:srgbClr val="361446"/>
      </a:dk1>
      <a:lt1>
        <a:srgbClr val="FFFFFF"/>
      </a:lt1>
      <a:dk2>
        <a:srgbClr val="AD21CA"/>
      </a:dk2>
      <a:lt2>
        <a:srgbClr val="FFFFFF"/>
      </a:lt2>
      <a:accent1>
        <a:srgbClr val="6C288B"/>
      </a:accent1>
      <a:accent2>
        <a:srgbClr val="AD21CA"/>
      </a:accent2>
      <a:accent3>
        <a:srgbClr val="361446"/>
      </a:accent3>
      <a:accent4>
        <a:srgbClr val="45C5FD"/>
      </a:accent4>
      <a:accent5>
        <a:srgbClr val="6CC490"/>
      </a:accent5>
      <a:accent6>
        <a:srgbClr val="F7CF16"/>
      </a:accent6>
      <a:hlink>
        <a:srgbClr val="45C5FD"/>
      </a:hlink>
      <a:folHlink>
        <a:srgbClr val="F7CF16"/>
      </a:folHlink>
    </a:clrScheme>
    <a:fontScheme name="NCMM Fonts">
      <a:majorFont>
        <a:latin typeface="Raleway Semi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5714ec2a-8e7d-4891-b6a1-3a51c8e91ff3" xsi:nil="true"/>
    <lcf76f155ced4ddcb4097134ff3c332f xmlns="5714ec2a-8e7d-4891-b6a1-3a51c8e91ff3">
      <Terms xmlns="http://schemas.microsoft.com/office/infopath/2007/PartnerControls"/>
    </lcf76f155ced4ddcb4097134ff3c332f>
    <TaxCatchAll xmlns="85f21c1a-6b87-40b7-bfae-a5b874a35b7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3275DAAC40884DA5AF844DFC5DD10A" ma:contentTypeVersion="19" ma:contentTypeDescription="Create a new document." ma:contentTypeScope="" ma:versionID="d2152b37bb02bc453815bb9c11e16409">
  <xsd:schema xmlns:xsd="http://www.w3.org/2001/XMLSchema" xmlns:xs="http://www.w3.org/2001/XMLSchema" xmlns:p="http://schemas.microsoft.com/office/2006/metadata/properties" xmlns:ns2="5714ec2a-8e7d-4891-b6a1-3a51c8e91ff3" xmlns:ns3="85f21c1a-6b87-40b7-bfae-a5b874a35b75" targetNamespace="http://schemas.microsoft.com/office/2006/metadata/properties" ma:root="true" ma:fieldsID="088444430ca0e65b38e0484f8bc7ba9f" ns2:_="" ns3:_="">
    <xsd:import namespace="5714ec2a-8e7d-4891-b6a1-3a51c8e91ff3"/>
    <xsd:import namespace="85f21c1a-6b87-40b7-bfae-a5b874a35b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_Flow_SignoffStatu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14ec2a-8e7d-4891-b6a1-3a51c8e91f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4" nillable="true" ma:displayName="Sign-off status" ma:internalName="Sign_x002d_off_x0020_status">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f6295c1-ed5c-43b5-a143-d1eb0df131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f21c1a-6b87-40b7-bfae-a5b874a35b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699e820-468b-4797-8c4b-314e9ae2ecd1}" ma:internalName="TaxCatchAll" ma:showField="CatchAllData" ma:web="85f21c1a-6b87-40b7-bfae-a5b874a35b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3EA8F6-5F1F-45DA-A437-F147F0F1CC40}">
  <ds:schemaRefs>
    <ds:schemaRef ds:uri="http://schemas.microsoft.com/office/2006/metadata/properties"/>
    <ds:schemaRef ds:uri="http://schemas.microsoft.com/office/infopath/2007/PartnerControls"/>
    <ds:schemaRef ds:uri="5714ec2a-8e7d-4891-b6a1-3a51c8e91ff3"/>
    <ds:schemaRef ds:uri="85f21c1a-6b87-40b7-bfae-a5b874a35b75"/>
  </ds:schemaRefs>
</ds:datastoreItem>
</file>

<file path=customXml/itemProps2.xml><?xml version="1.0" encoding="utf-8"?>
<ds:datastoreItem xmlns:ds="http://schemas.openxmlformats.org/officeDocument/2006/customXml" ds:itemID="{9B0516B3-35F2-4E8F-901B-E48ED0A484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14ec2a-8e7d-4891-b6a1-3a51c8e91ff3"/>
    <ds:schemaRef ds:uri="85f21c1a-6b87-40b7-bfae-a5b874a35b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A62591-D7E8-4544-BF6F-F39F9C2C17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986</TotalTime>
  <Words>2379</Words>
  <Application>Microsoft Office PowerPoint</Application>
  <PresentationFormat>On-screen Show (16:9)</PresentationFormat>
  <Paragraphs>245</Paragraphs>
  <Slides>35</Slides>
  <Notes>26</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Assistance (TA) Centers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Enjoli Dixon</dc:creator>
  <cp:lastModifiedBy>Enjoli Dixon</cp:lastModifiedBy>
  <cp:revision>10</cp:revision>
  <dcterms:modified xsi:type="dcterms:W3CDTF">2024-12-11T14:51:46Z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0x010100423275DAAC40884DA5AF844DFC5DD10A</vt:lpwstr>
  </property>
  <property fmtid="{D5CDD505-2E9C-101B-9397-08002B2CF9AE}" pid="3" name="MediaServiceImageTags">
    <vt:lpwstr/>
  </property>
</Properties>
</file>